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sldIdLst>
    <p:sldId id="256" r:id="rId5"/>
    <p:sldId id="260" r:id="rId6"/>
    <p:sldId id="259" r:id="rId7"/>
    <p:sldId id="265" r:id="rId8"/>
    <p:sldId id="261" r:id="rId9"/>
    <p:sldId id="269" r:id="rId10"/>
    <p:sldId id="263" r:id="rId11"/>
    <p:sldId id="267" r:id="rId12"/>
    <p:sldId id="266" r:id="rId13"/>
    <p:sldId id="268" r:id="rId14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1330F1-586E-47F9-9F9D-5D1CDAD808A2}" v="4" dt="2025-04-17T06:32:21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ikainen, Mira" userId="S::milimaas@jyu.fi::e54355f9-702e-41f9-8ce9-f09a0d31509a" providerId="AD" clId="Web-{56E67461-E364-4547-8160-BAD7995A82B8}"/>
    <pc:docChg chg="modSld">
      <pc:chgData name="Asikainen, Mira" userId="S::milimaas@jyu.fi::e54355f9-702e-41f9-8ce9-f09a0d31509a" providerId="AD" clId="Web-{56E67461-E364-4547-8160-BAD7995A82B8}" dt="2025-02-27T09:43:48.135" v="2"/>
      <pc:docMkLst>
        <pc:docMk/>
      </pc:docMkLst>
      <pc:sldChg chg="modSp">
        <pc:chgData name="Asikainen, Mira" userId="S::milimaas@jyu.fi::e54355f9-702e-41f9-8ce9-f09a0d31509a" providerId="AD" clId="Web-{56E67461-E364-4547-8160-BAD7995A82B8}" dt="2025-02-27T09:43:22.666" v="0"/>
        <pc:sldMkLst>
          <pc:docMk/>
          <pc:sldMk cId="3071118373" sldId="259"/>
        </pc:sldMkLst>
        <pc:picChg chg="ord">
          <ac:chgData name="Asikainen, Mira" userId="S::milimaas@jyu.fi::e54355f9-702e-41f9-8ce9-f09a0d31509a" providerId="AD" clId="Web-{56E67461-E364-4547-8160-BAD7995A82B8}" dt="2025-02-27T09:43:22.666" v="0"/>
          <ac:picMkLst>
            <pc:docMk/>
            <pc:sldMk cId="3071118373" sldId="259"/>
            <ac:picMk id="4" creationId="{E6936D92-AA20-1A5B-5596-86FCFF35BFF5}"/>
          </ac:picMkLst>
        </pc:picChg>
      </pc:sldChg>
      <pc:sldChg chg="modSp">
        <pc:chgData name="Asikainen, Mira" userId="S::milimaas@jyu.fi::e54355f9-702e-41f9-8ce9-f09a0d31509a" providerId="AD" clId="Web-{56E67461-E364-4547-8160-BAD7995A82B8}" dt="2025-02-27T09:43:48.135" v="2"/>
        <pc:sldMkLst>
          <pc:docMk/>
          <pc:sldMk cId="3855028667" sldId="261"/>
        </pc:sldMkLst>
        <pc:picChg chg="ord">
          <ac:chgData name="Asikainen, Mira" userId="S::milimaas@jyu.fi::e54355f9-702e-41f9-8ce9-f09a0d31509a" providerId="AD" clId="Web-{56E67461-E364-4547-8160-BAD7995A82B8}" dt="2025-02-27T09:43:48.135" v="2"/>
          <ac:picMkLst>
            <pc:docMk/>
            <pc:sldMk cId="3855028667" sldId="261"/>
            <ac:picMk id="4" creationId="{F1F06906-9D41-A510-5B8C-E7E2ABF88E98}"/>
          </ac:picMkLst>
        </pc:picChg>
      </pc:sldChg>
      <pc:sldChg chg="modSp">
        <pc:chgData name="Asikainen, Mira" userId="S::milimaas@jyu.fi::e54355f9-702e-41f9-8ce9-f09a0d31509a" providerId="AD" clId="Web-{56E67461-E364-4547-8160-BAD7995A82B8}" dt="2025-02-27T09:43:31.322" v="1"/>
        <pc:sldMkLst>
          <pc:docMk/>
          <pc:sldMk cId="668956809" sldId="265"/>
        </pc:sldMkLst>
        <pc:picChg chg="ord">
          <ac:chgData name="Asikainen, Mira" userId="S::milimaas@jyu.fi::e54355f9-702e-41f9-8ce9-f09a0d31509a" providerId="AD" clId="Web-{56E67461-E364-4547-8160-BAD7995A82B8}" dt="2025-02-27T09:43:31.322" v="1"/>
          <ac:picMkLst>
            <pc:docMk/>
            <pc:sldMk cId="668956809" sldId="265"/>
            <ac:picMk id="4" creationId="{CF3F5F87-D232-8463-BA5C-6B85EAB4AC33}"/>
          </ac:picMkLst>
        </pc:picChg>
      </pc:sldChg>
    </pc:docChg>
  </pc:docChgLst>
  <pc:docChgLst>
    <pc:chgData name="Asikainen, Mira" userId="e54355f9-702e-41f9-8ce9-f09a0d31509a" providerId="ADAL" clId="{762909EB-A713-46A5-834F-EB6B0CC0DE53}"/>
    <pc:docChg chg="undo custSel modSld">
      <pc:chgData name="Asikainen, Mira" userId="e54355f9-702e-41f9-8ce9-f09a0d31509a" providerId="ADAL" clId="{762909EB-A713-46A5-834F-EB6B0CC0DE53}" dt="2025-02-27T13:59:54.730" v="33" actId="14100"/>
      <pc:docMkLst>
        <pc:docMk/>
      </pc:docMkLst>
      <pc:sldChg chg="modSp mod">
        <pc:chgData name="Asikainen, Mira" userId="e54355f9-702e-41f9-8ce9-f09a0d31509a" providerId="ADAL" clId="{762909EB-A713-46A5-834F-EB6B0CC0DE53}" dt="2025-02-27T13:58:47.665" v="14" actId="1076"/>
        <pc:sldMkLst>
          <pc:docMk/>
          <pc:sldMk cId="3071118373" sldId="259"/>
        </pc:sldMkLst>
        <pc:spChg chg="mod">
          <ac:chgData name="Asikainen, Mira" userId="e54355f9-702e-41f9-8ce9-f09a0d31509a" providerId="ADAL" clId="{762909EB-A713-46A5-834F-EB6B0CC0DE53}" dt="2025-02-27T13:58:47.665" v="14" actId="1076"/>
          <ac:spMkLst>
            <pc:docMk/>
            <pc:sldMk cId="3071118373" sldId="259"/>
            <ac:spMk id="3" creationId="{49D5D1FD-9704-B604-EED8-4446AAAEA943}"/>
          </ac:spMkLst>
        </pc:spChg>
      </pc:sldChg>
      <pc:sldChg chg="modSp mod">
        <pc:chgData name="Asikainen, Mira" userId="e54355f9-702e-41f9-8ce9-f09a0d31509a" providerId="ADAL" clId="{762909EB-A713-46A5-834F-EB6B0CC0DE53}" dt="2025-02-27T13:58:32.172" v="9" actId="1076"/>
        <pc:sldMkLst>
          <pc:docMk/>
          <pc:sldMk cId="1769571211" sldId="260"/>
        </pc:sldMkLst>
        <pc:spChg chg="mod">
          <ac:chgData name="Asikainen, Mira" userId="e54355f9-702e-41f9-8ce9-f09a0d31509a" providerId="ADAL" clId="{762909EB-A713-46A5-834F-EB6B0CC0DE53}" dt="2025-02-27T13:58:32.172" v="9" actId="1076"/>
          <ac:spMkLst>
            <pc:docMk/>
            <pc:sldMk cId="1769571211" sldId="260"/>
            <ac:spMk id="8" creationId="{54B455B8-78FE-B6B5-94E2-55DE72D05CD4}"/>
          </ac:spMkLst>
        </pc:spChg>
      </pc:sldChg>
      <pc:sldChg chg="modSp mod">
        <pc:chgData name="Asikainen, Mira" userId="e54355f9-702e-41f9-8ce9-f09a0d31509a" providerId="ADAL" clId="{762909EB-A713-46A5-834F-EB6B0CC0DE53}" dt="2025-02-27T13:59:46.747" v="30" actId="14100"/>
        <pc:sldMkLst>
          <pc:docMk/>
          <pc:sldMk cId="3855028667" sldId="261"/>
        </pc:sldMkLst>
        <pc:spChg chg="mod">
          <ac:chgData name="Asikainen, Mira" userId="e54355f9-702e-41f9-8ce9-f09a0d31509a" providerId="ADAL" clId="{762909EB-A713-46A5-834F-EB6B0CC0DE53}" dt="2025-02-27T13:59:46.747" v="30" actId="14100"/>
          <ac:spMkLst>
            <pc:docMk/>
            <pc:sldMk cId="3855028667" sldId="261"/>
            <ac:spMk id="5" creationId="{A4832AD9-42AB-4CA7-F1E3-E57B71A2E728}"/>
          </ac:spMkLst>
        </pc:spChg>
      </pc:sldChg>
      <pc:sldChg chg="modSp mod">
        <pc:chgData name="Asikainen, Mira" userId="e54355f9-702e-41f9-8ce9-f09a0d31509a" providerId="ADAL" clId="{762909EB-A713-46A5-834F-EB6B0CC0DE53}" dt="2025-02-27T13:59:54.730" v="33" actId="14100"/>
        <pc:sldMkLst>
          <pc:docMk/>
          <pc:sldMk cId="832489104" sldId="262"/>
        </pc:sldMkLst>
        <pc:spChg chg="mod">
          <ac:chgData name="Asikainen, Mira" userId="e54355f9-702e-41f9-8ce9-f09a0d31509a" providerId="ADAL" clId="{762909EB-A713-46A5-834F-EB6B0CC0DE53}" dt="2025-02-27T13:59:54.730" v="33" actId="14100"/>
          <ac:spMkLst>
            <pc:docMk/>
            <pc:sldMk cId="832489104" sldId="262"/>
            <ac:spMk id="8" creationId="{B7752C81-3A91-A7CF-DD41-CCB0B4B8BE41}"/>
          </ac:spMkLst>
        </pc:spChg>
      </pc:sldChg>
      <pc:sldChg chg="modSp mod">
        <pc:chgData name="Asikainen, Mira" userId="e54355f9-702e-41f9-8ce9-f09a0d31509a" providerId="ADAL" clId="{762909EB-A713-46A5-834F-EB6B0CC0DE53}" dt="2025-02-27T13:59:29.447" v="24" actId="1076"/>
        <pc:sldMkLst>
          <pc:docMk/>
          <pc:sldMk cId="2366264860" sldId="263"/>
        </pc:sldMkLst>
        <pc:spChg chg="mod">
          <ac:chgData name="Asikainen, Mira" userId="e54355f9-702e-41f9-8ce9-f09a0d31509a" providerId="ADAL" clId="{762909EB-A713-46A5-834F-EB6B0CC0DE53}" dt="2025-02-27T13:59:29.447" v="24" actId="1076"/>
          <ac:spMkLst>
            <pc:docMk/>
            <pc:sldMk cId="2366264860" sldId="263"/>
            <ac:spMk id="8" creationId="{486230F2-EC11-98ED-F4F7-72CC9B822EED}"/>
          </ac:spMkLst>
        </pc:spChg>
      </pc:sldChg>
      <pc:sldChg chg="modSp mod">
        <pc:chgData name="Asikainen, Mira" userId="e54355f9-702e-41f9-8ce9-f09a0d31509a" providerId="ADAL" clId="{762909EB-A713-46A5-834F-EB6B0CC0DE53}" dt="2025-02-27T13:59:37.550" v="27" actId="1076"/>
        <pc:sldMkLst>
          <pc:docMk/>
          <pc:sldMk cId="2743618918" sldId="264"/>
        </pc:sldMkLst>
        <pc:spChg chg="mod">
          <ac:chgData name="Asikainen, Mira" userId="e54355f9-702e-41f9-8ce9-f09a0d31509a" providerId="ADAL" clId="{762909EB-A713-46A5-834F-EB6B0CC0DE53}" dt="2025-02-27T13:59:37.550" v="27" actId="1076"/>
          <ac:spMkLst>
            <pc:docMk/>
            <pc:sldMk cId="2743618918" sldId="264"/>
            <ac:spMk id="8" creationId="{CFED751B-9AE1-E47D-3D1C-80B05C235A3C}"/>
          </ac:spMkLst>
        </pc:spChg>
      </pc:sldChg>
      <pc:sldChg chg="modSp mod">
        <pc:chgData name="Asikainen, Mira" userId="e54355f9-702e-41f9-8ce9-f09a0d31509a" providerId="ADAL" clId="{762909EB-A713-46A5-834F-EB6B0CC0DE53}" dt="2025-02-27T13:59:00.920" v="17" actId="14100"/>
        <pc:sldMkLst>
          <pc:docMk/>
          <pc:sldMk cId="668956809" sldId="265"/>
        </pc:sldMkLst>
        <pc:spChg chg="mod">
          <ac:chgData name="Asikainen, Mira" userId="e54355f9-702e-41f9-8ce9-f09a0d31509a" providerId="ADAL" clId="{762909EB-A713-46A5-834F-EB6B0CC0DE53}" dt="2025-02-27T13:59:00.920" v="17" actId="14100"/>
          <ac:spMkLst>
            <pc:docMk/>
            <pc:sldMk cId="668956809" sldId="265"/>
            <ac:spMk id="3" creationId="{1D620E30-DF4C-0C37-1AD8-D3D1AFA261A1}"/>
          </ac:spMkLst>
        </pc:spChg>
      </pc:sldChg>
    </pc:docChg>
  </pc:docChgLst>
  <pc:docChgLst>
    <pc:chgData name="Asikainen, Mira" userId="S::milimaas@jyu.fi::e54355f9-702e-41f9-8ce9-f09a0d31509a" providerId="AD" clId="Web-{66C2C513-F1E1-4ECF-AF20-D005624C2A18}"/>
    <pc:docChg chg="modSld">
      <pc:chgData name="Asikainen, Mira" userId="S::milimaas@jyu.fi::e54355f9-702e-41f9-8ce9-f09a0d31509a" providerId="AD" clId="Web-{66C2C513-F1E1-4ECF-AF20-D005624C2A18}" dt="2025-03-01T13:09:43.577" v="16"/>
      <pc:docMkLst>
        <pc:docMk/>
      </pc:docMkLst>
      <pc:sldChg chg="modSp">
        <pc:chgData name="Asikainen, Mira" userId="S::milimaas@jyu.fi::e54355f9-702e-41f9-8ce9-f09a0d31509a" providerId="AD" clId="Web-{66C2C513-F1E1-4ECF-AF20-D005624C2A18}" dt="2025-03-01T13:09:04.482" v="6" actId="20577"/>
        <pc:sldMkLst>
          <pc:docMk/>
          <pc:sldMk cId="0" sldId="256"/>
        </pc:sldMkLst>
        <pc:spChg chg="mod">
          <ac:chgData name="Asikainen, Mira" userId="S::milimaas@jyu.fi::e54355f9-702e-41f9-8ce9-f09a0d31509a" providerId="AD" clId="Web-{66C2C513-F1E1-4ECF-AF20-D005624C2A18}" dt="2025-03-01T13:08:58.748" v="2" actId="20577"/>
          <ac:spMkLst>
            <pc:docMk/>
            <pc:sldMk cId="0" sldId="256"/>
            <ac:spMk id="4" creationId="{73EE192D-4FB3-37E9-2C66-27ACCA8920AF}"/>
          </ac:spMkLst>
        </pc:spChg>
        <pc:spChg chg="mod">
          <ac:chgData name="Asikainen, Mira" userId="S::milimaas@jyu.fi::e54355f9-702e-41f9-8ce9-f09a0d31509a" providerId="AD" clId="Web-{66C2C513-F1E1-4ECF-AF20-D005624C2A18}" dt="2025-03-01T13:09:04.482" v="6" actId="20577"/>
          <ac:spMkLst>
            <pc:docMk/>
            <pc:sldMk cId="0" sldId="256"/>
            <ac:spMk id="10" creationId="{00000000-0000-0000-0000-000000000000}"/>
          </ac:spMkLst>
        </pc:spChg>
      </pc:sldChg>
      <pc:sldChg chg="delSp">
        <pc:chgData name="Asikainen, Mira" userId="S::milimaas@jyu.fi::e54355f9-702e-41f9-8ce9-f09a0d31509a" providerId="AD" clId="Web-{66C2C513-F1E1-4ECF-AF20-D005624C2A18}" dt="2025-03-01T13:09:12.076" v="8"/>
        <pc:sldMkLst>
          <pc:docMk/>
          <pc:sldMk cId="3071118373" sldId="259"/>
        </pc:sldMkLst>
        <pc:picChg chg="del">
          <ac:chgData name="Asikainen, Mira" userId="S::milimaas@jyu.fi::e54355f9-702e-41f9-8ce9-f09a0d31509a" providerId="AD" clId="Web-{66C2C513-F1E1-4ECF-AF20-D005624C2A18}" dt="2025-03-01T13:09:12.076" v="8"/>
          <ac:picMkLst>
            <pc:docMk/>
            <pc:sldMk cId="3071118373" sldId="259"/>
            <ac:picMk id="2" creationId="{CE732DD5-2EA3-D6E2-2C15-9F59E41CE9B7}"/>
          </ac:picMkLst>
        </pc:picChg>
      </pc:sldChg>
      <pc:sldChg chg="delSp">
        <pc:chgData name="Asikainen, Mira" userId="S::milimaas@jyu.fi::e54355f9-702e-41f9-8ce9-f09a0d31509a" providerId="AD" clId="Web-{66C2C513-F1E1-4ECF-AF20-D005624C2A18}" dt="2025-03-01T13:09:07.498" v="7"/>
        <pc:sldMkLst>
          <pc:docMk/>
          <pc:sldMk cId="1769571211" sldId="260"/>
        </pc:sldMkLst>
        <pc:picChg chg="del">
          <ac:chgData name="Asikainen, Mira" userId="S::milimaas@jyu.fi::e54355f9-702e-41f9-8ce9-f09a0d31509a" providerId="AD" clId="Web-{66C2C513-F1E1-4ECF-AF20-D005624C2A18}" dt="2025-03-01T13:09:07.498" v="7"/>
          <ac:picMkLst>
            <pc:docMk/>
            <pc:sldMk cId="1769571211" sldId="260"/>
            <ac:picMk id="2" creationId="{23402633-4958-0CB4-3473-5F248B04D015}"/>
          </ac:picMkLst>
        </pc:picChg>
      </pc:sldChg>
      <pc:sldChg chg="delSp">
        <pc:chgData name="Asikainen, Mira" userId="S::milimaas@jyu.fi::e54355f9-702e-41f9-8ce9-f09a0d31509a" providerId="AD" clId="Web-{66C2C513-F1E1-4ECF-AF20-D005624C2A18}" dt="2025-03-01T13:09:21.670" v="10"/>
        <pc:sldMkLst>
          <pc:docMk/>
          <pc:sldMk cId="3855028667" sldId="261"/>
        </pc:sldMkLst>
        <pc:picChg chg="del">
          <ac:chgData name="Asikainen, Mira" userId="S::milimaas@jyu.fi::e54355f9-702e-41f9-8ce9-f09a0d31509a" providerId="AD" clId="Web-{66C2C513-F1E1-4ECF-AF20-D005624C2A18}" dt="2025-03-01T13:09:21.670" v="10"/>
          <ac:picMkLst>
            <pc:docMk/>
            <pc:sldMk cId="3855028667" sldId="261"/>
            <ac:picMk id="2" creationId="{6442C829-7E9C-8075-CFA5-7D0D3BB3D98A}"/>
          </ac:picMkLst>
        </pc:picChg>
      </pc:sldChg>
      <pc:sldChg chg="delSp modSp">
        <pc:chgData name="Asikainen, Mira" userId="S::milimaas@jyu.fi::e54355f9-702e-41f9-8ce9-f09a0d31509a" providerId="AD" clId="Web-{66C2C513-F1E1-4ECF-AF20-D005624C2A18}" dt="2025-03-01T13:09:31.327" v="12" actId="20577"/>
        <pc:sldMkLst>
          <pc:docMk/>
          <pc:sldMk cId="2366264860" sldId="263"/>
        </pc:sldMkLst>
        <pc:spChg chg="mod">
          <ac:chgData name="Asikainen, Mira" userId="S::milimaas@jyu.fi::e54355f9-702e-41f9-8ce9-f09a0d31509a" providerId="AD" clId="Web-{66C2C513-F1E1-4ECF-AF20-D005624C2A18}" dt="2025-03-01T13:09:31.327" v="12" actId="20577"/>
          <ac:spMkLst>
            <pc:docMk/>
            <pc:sldMk cId="2366264860" sldId="263"/>
            <ac:spMk id="8" creationId="{486230F2-EC11-98ED-F4F7-72CC9B822EED}"/>
          </ac:spMkLst>
        </pc:spChg>
        <pc:picChg chg="del">
          <ac:chgData name="Asikainen, Mira" userId="S::milimaas@jyu.fi::e54355f9-702e-41f9-8ce9-f09a0d31509a" providerId="AD" clId="Web-{66C2C513-F1E1-4ECF-AF20-D005624C2A18}" dt="2025-03-01T13:09:25.889" v="11"/>
          <ac:picMkLst>
            <pc:docMk/>
            <pc:sldMk cId="2366264860" sldId="263"/>
            <ac:picMk id="2" creationId="{0948508E-E894-07F5-912A-699A3A95603C}"/>
          </ac:picMkLst>
        </pc:picChg>
      </pc:sldChg>
      <pc:sldChg chg="delSp">
        <pc:chgData name="Asikainen, Mira" userId="S::milimaas@jyu.fi::e54355f9-702e-41f9-8ce9-f09a0d31509a" providerId="AD" clId="Web-{66C2C513-F1E1-4ECF-AF20-D005624C2A18}" dt="2025-03-01T13:09:17.670" v="9"/>
        <pc:sldMkLst>
          <pc:docMk/>
          <pc:sldMk cId="668956809" sldId="265"/>
        </pc:sldMkLst>
        <pc:picChg chg="del">
          <ac:chgData name="Asikainen, Mira" userId="S::milimaas@jyu.fi::e54355f9-702e-41f9-8ce9-f09a0d31509a" providerId="AD" clId="Web-{66C2C513-F1E1-4ECF-AF20-D005624C2A18}" dt="2025-03-01T13:09:17.670" v="9"/>
          <ac:picMkLst>
            <pc:docMk/>
            <pc:sldMk cId="668956809" sldId="265"/>
            <ac:picMk id="2" creationId="{AA7FD70D-931C-BF59-4A64-F7E9A8518149}"/>
          </ac:picMkLst>
        </pc:picChg>
      </pc:sldChg>
      <pc:sldChg chg="delSp modSp">
        <pc:chgData name="Asikainen, Mira" userId="S::milimaas@jyu.fi::e54355f9-702e-41f9-8ce9-f09a0d31509a" providerId="AD" clId="Web-{66C2C513-F1E1-4ECF-AF20-D005624C2A18}" dt="2025-03-01T13:09:43.577" v="16"/>
        <pc:sldMkLst>
          <pc:docMk/>
          <pc:sldMk cId="2614578162" sldId="266"/>
        </pc:sldMkLst>
        <pc:spChg chg="mod">
          <ac:chgData name="Asikainen, Mira" userId="S::milimaas@jyu.fi::e54355f9-702e-41f9-8ce9-f09a0d31509a" providerId="AD" clId="Web-{66C2C513-F1E1-4ECF-AF20-D005624C2A18}" dt="2025-03-01T13:09:41.655" v="15" actId="20577"/>
          <ac:spMkLst>
            <pc:docMk/>
            <pc:sldMk cId="2614578162" sldId="266"/>
            <ac:spMk id="8" creationId="{326375E5-BAEA-6F21-EE7C-DA240A30E9BC}"/>
          </ac:spMkLst>
        </pc:spChg>
        <pc:picChg chg="del">
          <ac:chgData name="Asikainen, Mira" userId="S::milimaas@jyu.fi::e54355f9-702e-41f9-8ce9-f09a0d31509a" providerId="AD" clId="Web-{66C2C513-F1E1-4ECF-AF20-D005624C2A18}" dt="2025-03-01T13:09:43.577" v="16"/>
          <ac:picMkLst>
            <pc:docMk/>
            <pc:sldMk cId="2614578162" sldId="266"/>
            <ac:picMk id="2" creationId="{57CFA890-2901-7DE4-D34E-A36F21F0E4B3}"/>
          </ac:picMkLst>
        </pc:picChg>
      </pc:sldChg>
      <pc:sldChg chg="delSp modSp">
        <pc:chgData name="Asikainen, Mira" userId="S::milimaas@jyu.fi::e54355f9-702e-41f9-8ce9-f09a0d31509a" providerId="AD" clId="Web-{66C2C513-F1E1-4ECF-AF20-D005624C2A18}" dt="2025-03-01T13:09:37.796" v="14" actId="20577"/>
        <pc:sldMkLst>
          <pc:docMk/>
          <pc:sldMk cId="850058512" sldId="267"/>
        </pc:sldMkLst>
        <pc:spChg chg="mod">
          <ac:chgData name="Asikainen, Mira" userId="S::milimaas@jyu.fi::e54355f9-702e-41f9-8ce9-f09a0d31509a" providerId="AD" clId="Web-{66C2C513-F1E1-4ECF-AF20-D005624C2A18}" dt="2025-03-01T13:09:37.796" v="14" actId="20577"/>
          <ac:spMkLst>
            <pc:docMk/>
            <pc:sldMk cId="850058512" sldId="267"/>
            <ac:spMk id="8" creationId="{7D4F574B-BC04-C935-3B05-1E1D4C919849}"/>
          </ac:spMkLst>
        </pc:spChg>
        <pc:picChg chg="del">
          <ac:chgData name="Asikainen, Mira" userId="S::milimaas@jyu.fi::e54355f9-702e-41f9-8ce9-f09a0d31509a" providerId="AD" clId="Web-{66C2C513-F1E1-4ECF-AF20-D005624C2A18}" dt="2025-03-01T13:09:35.124" v="13"/>
          <ac:picMkLst>
            <pc:docMk/>
            <pc:sldMk cId="850058512" sldId="267"/>
            <ac:picMk id="2" creationId="{997CEC85-D30C-9D7F-9D4A-4A04AF4AE693}"/>
          </ac:picMkLst>
        </pc:picChg>
      </pc:sldChg>
    </pc:docChg>
  </pc:docChgLst>
  <pc:docChgLst>
    <pc:chgData name="Karinen, Vesa-Pekka" userId="S::vekarine@jyu.fi::30cf548f-304f-4eee-a5f1-24b1345a430d" providerId="AD" clId="Web-{5ABB11A7-7618-90DB-A2C3-50474811EABC}"/>
    <pc:docChg chg="modSld">
      <pc:chgData name="Karinen, Vesa-Pekka" userId="S::vekarine@jyu.fi::30cf548f-304f-4eee-a5f1-24b1345a430d" providerId="AD" clId="Web-{5ABB11A7-7618-90DB-A2C3-50474811EABC}" dt="2025-02-27T13:29:36.844" v="61" actId="1076"/>
      <pc:docMkLst>
        <pc:docMk/>
      </pc:docMkLst>
      <pc:sldChg chg="modSp">
        <pc:chgData name="Karinen, Vesa-Pekka" userId="S::vekarine@jyu.fi::30cf548f-304f-4eee-a5f1-24b1345a430d" providerId="AD" clId="Web-{5ABB11A7-7618-90DB-A2C3-50474811EABC}" dt="2025-02-27T13:26:16.542" v="2" actId="1076"/>
        <pc:sldMkLst>
          <pc:docMk/>
          <pc:sldMk cId="3071118373" sldId="259"/>
        </pc:sldMkLst>
        <pc:spChg chg="mod">
          <ac:chgData name="Karinen, Vesa-Pekka" userId="S::vekarine@jyu.fi::30cf548f-304f-4eee-a5f1-24b1345a430d" providerId="AD" clId="Web-{5ABB11A7-7618-90DB-A2C3-50474811EABC}" dt="2025-02-27T13:26:16.542" v="2" actId="1076"/>
          <ac:spMkLst>
            <pc:docMk/>
            <pc:sldMk cId="3071118373" sldId="259"/>
            <ac:spMk id="3" creationId="{49D5D1FD-9704-B604-EED8-4446AAAEA943}"/>
          </ac:spMkLst>
        </pc:spChg>
      </pc:sldChg>
      <pc:sldChg chg="modSp">
        <pc:chgData name="Karinen, Vesa-Pekka" userId="S::vekarine@jyu.fi::30cf548f-304f-4eee-a5f1-24b1345a430d" providerId="AD" clId="Web-{5ABB11A7-7618-90DB-A2C3-50474811EABC}" dt="2025-02-27T13:28:36.968" v="50" actId="1076"/>
        <pc:sldMkLst>
          <pc:docMk/>
          <pc:sldMk cId="1769571211" sldId="260"/>
        </pc:sldMkLst>
        <pc:spChg chg="mod">
          <ac:chgData name="Karinen, Vesa-Pekka" userId="S::vekarine@jyu.fi::30cf548f-304f-4eee-a5f1-24b1345a430d" providerId="AD" clId="Web-{5ABB11A7-7618-90DB-A2C3-50474811EABC}" dt="2025-02-27T13:28:36.968" v="50" actId="1076"/>
          <ac:spMkLst>
            <pc:docMk/>
            <pc:sldMk cId="1769571211" sldId="260"/>
            <ac:spMk id="8" creationId="{54B455B8-78FE-B6B5-94E2-55DE72D05CD4}"/>
          </ac:spMkLst>
        </pc:spChg>
        <pc:picChg chg="mod">
          <ac:chgData name="Karinen, Vesa-Pekka" userId="S::vekarine@jyu.fi::30cf548f-304f-4eee-a5f1-24b1345a430d" providerId="AD" clId="Web-{5ABB11A7-7618-90DB-A2C3-50474811EABC}" dt="2025-02-27T13:28:32.530" v="49" actId="1076"/>
          <ac:picMkLst>
            <pc:docMk/>
            <pc:sldMk cId="1769571211" sldId="260"/>
            <ac:picMk id="4" creationId="{C4D465E8-B5B2-DB43-0109-685B9444963E}"/>
          </ac:picMkLst>
        </pc:picChg>
      </pc:sldChg>
      <pc:sldChg chg="modSp">
        <pc:chgData name="Karinen, Vesa-Pekka" userId="S::vekarine@jyu.fi::30cf548f-304f-4eee-a5f1-24b1345a430d" providerId="AD" clId="Web-{5ABB11A7-7618-90DB-A2C3-50474811EABC}" dt="2025-02-27T13:29:26.844" v="58" actId="20577"/>
        <pc:sldMkLst>
          <pc:docMk/>
          <pc:sldMk cId="3855028667" sldId="261"/>
        </pc:sldMkLst>
        <pc:spChg chg="mod">
          <ac:chgData name="Karinen, Vesa-Pekka" userId="S::vekarine@jyu.fi::30cf548f-304f-4eee-a5f1-24b1345a430d" providerId="AD" clId="Web-{5ABB11A7-7618-90DB-A2C3-50474811EABC}" dt="2025-02-27T13:29:26.844" v="58" actId="20577"/>
          <ac:spMkLst>
            <pc:docMk/>
            <pc:sldMk cId="3855028667" sldId="261"/>
            <ac:spMk id="5" creationId="{A4832AD9-42AB-4CA7-F1E3-E57B71A2E728}"/>
          </ac:spMkLst>
        </pc:spChg>
      </pc:sldChg>
      <pc:sldChg chg="modSp">
        <pc:chgData name="Karinen, Vesa-Pekka" userId="S::vekarine@jyu.fi::30cf548f-304f-4eee-a5f1-24b1345a430d" providerId="AD" clId="Web-{5ABB11A7-7618-90DB-A2C3-50474811EABC}" dt="2025-02-27T13:29:36.844" v="61" actId="1076"/>
        <pc:sldMkLst>
          <pc:docMk/>
          <pc:sldMk cId="832489104" sldId="262"/>
        </pc:sldMkLst>
        <pc:spChg chg="mod">
          <ac:chgData name="Karinen, Vesa-Pekka" userId="S::vekarine@jyu.fi::30cf548f-304f-4eee-a5f1-24b1345a430d" providerId="AD" clId="Web-{5ABB11A7-7618-90DB-A2C3-50474811EABC}" dt="2025-02-27T13:29:36.844" v="61" actId="1076"/>
          <ac:spMkLst>
            <pc:docMk/>
            <pc:sldMk cId="832489104" sldId="262"/>
            <ac:spMk id="8" creationId="{B7752C81-3A91-A7CF-DD41-CCB0B4B8BE41}"/>
          </ac:spMkLst>
        </pc:spChg>
      </pc:sldChg>
      <pc:sldChg chg="modSp">
        <pc:chgData name="Karinen, Vesa-Pekka" userId="S::vekarine@jyu.fi::30cf548f-304f-4eee-a5f1-24b1345a430d" providerId="AD" clId="Web-{5ABB11A7-7618-90DB-A2C3-50474811EABC}" dt="2025-02-27T13:29:11.828" v="55" actId="1076"/>
        <pc:sldMkLst>
          <pc:docMk/>
          <pc:sldMk cId="2366264860" sldId="263"/>
        </pc:sldMkLst>
        <pc:spChg chg="mod">
          <ac:chgData name="Karinen, Vesa-Pekka" userId="S::vekarine@jyu.fi::30cf548f-304f-4eee-a5f1-24b1345a430d" providerId="AD" clId="Web-{5ABB11A7-7618-90DB-A2C3-50474811EABC}" dt="2025-02-27T13:29:11.828" v="55" actId="1076"/>
          <ac:spMkLst>
            <pc:docMk/>
            <pc:sldMk cId="2366264860" sldId="263"/>
            <ac:spMk id="8" creationId="{486230F2-EC11-98ED-F4F7-72CC9B822EED}"/>
          </ac:spMkLst>
        </pc:spChg>
      </pc:sldChg>
      <pc:sldChg chg="modSp">
        <pc:chgData name="Karinen, Vesa-Pekka" userId="S::vekarine@jyu.fi::30cf548f-304f-4eee-a5f1-24b1345a430d" providerId="AD" clId="Web-{5ABB11A7-7618-90DB-A2C3-50474811EABC}" dt="2025-02-27T13:29:21.016" v="57" actId="20577"/>
        <pc:sldMkLst>
          <pc:docMk/>
          <pc:sldMk cId="2743618918" sldId="264"/>
        </pc:sldMkLst>
        <pc:spChg chg="mod">
          <ac:chgData name="Karinen, Vesa-Pekka" userId="S::vekarine@jyu.fi::30cf548f-304f-4eee-a5f1-24b1345a430d" providerId="AD" clId="Web-{5ABB11A7-7618-90DB-A2C3-50474811EABC}" dt="2025-02-27T13:29:21.016" v="57" actId="20577"/>
          <ac:spMkLst>
            <pc:docMk/>
            <pc:sldMk cId="2743618918" sldId="264"/>
            <ac:spMk id="8" creationId="{CFED751B-9AE1-E47D-3D1C-80B05C235A3C}"/>
          </ac:spMkLst>
        </pc:spChg>
      </pc:sldChg>
      <pc:sldChg chg="modSp">
        <pc:chgData name="Karinen, Vesa-Pekka" userId="S::vekarine@jyu.fi::30cf548f-304f-4eee-a5f1-24b1345a430d" providerId="AD" clId="Web-{5ABB11A7-7618-90DB-A2C3-50474811EABC}" dt="2025-02-27T13:28:49.687" v="51" actId="20577"/>
        <pc:sldMkLst>
          <pc:docMk/>
          <pc:sldMk cId="668956809" sldId="265"/>
        </pc:sldMkLst>
        <pc:spChg chg="mod">
          <ac:chgData name="Karinen, Vesa-Pekka" userId="S::vekarine@jyu.fi::30cf548f-304f-4eee-a5f1-24b1345a430d" providerId="AD" clId="Web-{5ABB11A7-7618-90DB-A2C3-50474811EABC}" dt="2025-02-27T13:28:49.687" v="51" actId="20577"/>
          <ac:spMkLst>
            <pc:docMk/>
            <pc:sldMk cId="668956809" sldId="265"/>
            <ac:spMk id="3" creationId="{1D620E30-DF4C-0C37-1AD8-D3D1AFA261A1}"/>
          </ac:spMkLst>
        </pc:spChg>
      </pc:sldChg>
    </pc:docChg>
  </pc:docChgLst>
  <pc:docChgLst>
    <pc:chgData name="Asikainen, Mira" userId="S::milimaas@jyu.fi::e54355f9-702e-41f9-8ce9-f09a0d31509a" providerId="AD" clId="Web-{226E4EAE-EAED-49B4-A8A3-867987946B4B}"/>
    <pc:docChg chg="modSld">
      <pc:chgData name="Asikainen, Mira" userId="S::milimaas@jyu.fi::e54355f9-702e-41f9-8ce9-f09a0d31509a" providerId="AD" clId="Web-{226E4EAE-EAED-49B4-A8A3-867987946B4B}" dt="2025-02-27T09:06:53.289" v="38" actId="20577"/>
      <pc:docMkLst>
        <pc:docMk/>
      </pc:docMkLst>
      <pc:sldChg chg="addSp delSp modSp">
        <pc:chgData name="Asikainen, Mira" userId="S::milimaas@jyu.fi::e54355f9-702e-41f9-8ce9-f09a0d31509a" providerId="AD" clId="Web-{226E4EAE-EAED-49B4-A8A3-867987946B4B}" dt="2025-02-27T09:06:53.289" v="38" actId="20577"/>
        <pc:sldMkLst>
          <pc:docMk/>
          <pc:sldMk cId="0" sldId="256"/>
        </pc:sldMkLst>
        <pc:spChg chg="add del mod">
          <ac:chgData name="Asikainen, Mira" userId="S::milimaas@jyu.fi::e54355f9-702e-41f9-8ce9-f09a0d31509a" providerId="AD" clId="Web-{226E4EAE-EAED-49B4-A8A3-867987946B4B}" dt="2025-02-27T09:03:08.536" v="7"/>
          <ac:spMkLst>
            <pc:docMk/>
            <pc:sldMk cId="0" sldId="256"/>
            <ac:spMk id="4" creationId="{4E0874D1-2807-D838-1763-1842BCD52F47}"/>
          </ac:spMkLst>
        </pc:spChg>
        <pc:spChg chg="add del mod">
          <ac:chgData name="Asikainen, Mira" userId="S::milimaas@jyu.fi::e54355f9-702e-41f9-8ce9-f09a0d31509a" providerId="AD" clId="Web-{226E4EAE-EAED-49B4-A8A3-867987946B4B}" dt="2025-02-27T09:03:06.427" v="4"/>
          <ac:spMkLst>
            <pc:docMk/>
            <pc:sldMk cId="0" sldId="256"/>
            <ac:spMk id="6" creationId="{56DD3B6B-3D71-9BD3-4AB8-929D9BAA41C9}"/>
          </ac:spMkLst>
        </pc:spChg>
        <pc:spChg chg="add del mod">
          <ac:chgData name="Asikainen, Mira" userId="S::milimaas@jyu.fi::e54355f9-702e-41f9-8ce9-f09a0d31509a" providerId="AD" clId="Web-{226E4EAE-EAED-49B4-A8A3-867987946B4B}" dt="2025-02-27T09:06:53.289" v="38" actId="20577"/>
          <ac:spMkLst>
            <pc:docMk/>
            <pc:sldMk cId="0" sldId="256"/>
            <ac:spMk id="9" creationId="{00000000-0000-0000-0000-000000000000}"/>
          </ac:spMkLst>
        </pc:spChg>
        <pc:spChg chg="add del mod">
          <ac:chgData name="Asikainen, Mira" userId="S::milimaas@jyu.fi::e54355f9-702e-41f9-8ce9-f09a0d31509a" providerId="AD" clId="Web-{226E4EAE-EAED-49B4-A8A3-867987946B4B}" dt="2025-02-27T09:06:24.523" v="24" actId="1076"/>
          <ac:spMkLst>
            <pc:docMk/>
            <pc:sldMk cId="0" sldId="256"/>
            <ac:spMk id="10" creationId="{00000000-0000-0000-0000-000000000000}"/>
          </ac:spMkLst>
        </pc:spChg>
        <pc:graphicFrameChg chg="add del">
          <ac:chgData name="Asikainen, Mira" userId="S::milimaas@jyu.fi::e54355f9-702e-41f9-8ce9-f09a0d31509a" providerId="AD" clId="Web-{226E4EAE-EAED-49B4-A8A3-867987946B4B}" dt="2025-02-27T09:03:19.052" v="10"/>
          <ac:graphicFrameMkLst>
            <pc:docMk/>
            <pc:sldMk cId="0" sldId="256"/>
            <ac:graphicFrameMk id="3" creationId="{4751072C-11B6-943E-77E8-097B5A7FD379}"/>
          </ac:graphicFrameMkLst>
        </pc:graphicFrameChg>
        <pc:picChg chg="add del mod">
          <ac:chgData name="Asikainen, Mira" userId="S::milimaas@jyu.fi::e54355f9-702e-41f9-8ce9-f09a0d31509a" providerId="AD" clId="Web-{226E4EAE-EAED-49B4-A8A3-867987946B4B}" dt="2025-02-27T09:05:15.335" v="13"/>
          <ac:picMkLst>
            <pc:docMk/>
            <pc:sldMk cId="0" sldId="256"/>
            <ac:picMk id="7" creationId="{2D90F7FE-DAD3-3912-E675-E96AFFCF7B2B}"/>
          </ac:picMkLst>
        </pc:picChg>
        <pc:picChg chg="add del mod">
          <ac:chgData name="Asikainen, Mira" userId="S::milimaas@jyu.fi::e54355f9-702e-41f9-8ce9-f09a0d31509a" providerId="AD" clId="Web-{226E4EAE-EAED-49B4-A8A3-867987946B4B}" dt="2025-02-27T09:05:32.475" v="19"/>
          <ac:picMkLst>
            <pc:docMk/>
            <pc:sldMk cId="0" sldId="256"/>
            <ac:picMk id="8" creationId="{927EAC06-EC37-823B-0077-B8812C7C7181}"/>
          </ac:picMkLst>
        </pc:picChg>
        <pc:picChg chg="add mod">
          <ac:chgData name="Asikainen, Mira" userId="S::milimaas@jyu.fi::e54355f9-702e-41f9-8ce9-f09a0d31509a" providerId="AD" clId="Web-{226E4EAE-EAED-49B4-A8A3-867987946B4B}" dt="2025-02-27T09:06:19.273" v="23" actId="14100"/>
          <ac:picMkLst>
            <pc:docMk/>
            <pc:sldMk cId="0" sldId="256"/>
            <ac:picMk id="11" creationId="{B2250296-CC4F-EAF4-F9F3-92942C648832}"/>
          </ac:picMkLst>
        </pc:picChg>
      </pc:sldChg>
    </pc:docChg>
  </pc:docChgLst>
  <pc:docChgLst>
    <pc:chgData name="Asikainen, Mira" userId="e54355f9-702e-41f9-8ce9-f09a0d31509a" providerId="ADAL" clId="{3C1330F1-586E-47F9-9F9D-5D1CDAD808A2}"/>
    <pc:docChg chg="custSel addSld modSld">
      <pc:chgData name="Asikainen, Mira" userId="e54355f9-702e-41f9-8ce9-f09a0d31509a" providerId="ADAL" clId="{3C1330F1-586E-47F9-9F9D-5D1CDAD808A2}" dt="2025-04-17T06:32:21.156" v="3" actId="478"/>
      <pc:docMkLst>
        <pc:docMk/>
      </pc:docMkLst>
      <pc:sldChg chg="delSp add mod">
        <pc:chgData name="Asikainen, Mira" userId="e54355f9-702e-41f9-8ce9-f09a0d31509a" providerId="ADAL" clId="{3C1330F1-586E-47F9-9F9D-5D1CDAD808A2}" dt="2025-04-17T06:32:21.156" v="3" actId="478"/>
        <pc:sldMkLst>
          <pc:docMk/>
          <pc:sldMk cId="3624577306" sldId="268"/>
        </pc:sldMkLst>
        <pc:picChg chg="del">
          <ac:chgData name="Asikainen, Mira" userId="e54355f9-702e-41f9-8ce9-f09a0d31509a" providerId="ADAL" clId="{3C1330F1-586E-47F9-9F9D-5D1CDAD808A2}" dt="2025-04-17T06:32:21.156" v="3" actId="478"/>
          <ac:picMkLst>
            <pc:docMk/>
            <pc:sldMk cId="3624577306" sldId="268"/>
            <ac:picMk id="5" creationId="{52090381-DA2A-EF33-340B-32EC780611B4}"/>
          </ac:picMkLst>
        </pc:picChg>
      </pc:sldChg>
      <pc:sldChg chg="delSp add mod">
        <pc:chgData name="Asikainen, Mira" userId="e54355f9-702e-41f9-8ce9-f09a0d31509a" providerId="ADAL" clId="{3C1330F1-586E-47F9-9F9D-5D1CDAD808A2}" dt="2025-04-17T06:31:58.040" v="1" actId="478"/>
        <pc:sldMkLst>
          <pc:docMk/>
          <pc:sldMk cId="2738620075" sldId="269"/>
        </pc:sldMkLst>
        <pc:picChg chg="del">
          <ac:chgData name="Asikainen, Mira" userId="e54355f9-702e-41f9-8ce9-f09a0d31509a" providerId="ADAL" clId="{3C1330F1-586E-47F9-9F9D-5D1CDAD808A2}" dt="2025-04-17T06:31:58.040" v="1" actId="478"/>
          <ac:picMkLst>
            <pc:docMk/>
            <pc:sldMk cId="2738620075" sldId="269"/>
            <ac:picMk id="6" creationId="{9B41B070-D166-F861-BAC1-F6EEED638586}"/>
          </ac:picMkLst>
        </pc:picChg>
      </pc:sldChg>
    </pc:docChg>
  </pc:docChgLst>
  <pc:docChgLst>
    <pc:chgData name="Asikainen, Mira" userId="e54355f9-702e-41f9-8ce9-f09a0d31509a" providerId="ADAL" clId="{F70C33BE-ABF0-491E-83B6-E993D6A944F8}"/>
    <pc:docChg chg="undo custSel addSld delSld modSld sldOrd">
      <pc:chgData name="Asikainen, Mira" userId="e54355f9-702e-41f9-8ce9-f09a0d31509a" providerId="ADAL" clId="{F70C33BE-ABF0-491E-83B6-E993D6A944F8}" dt="2025-02-27T09:35:24.738" v="655" actId="20577"/>
      <pc:docMkLst>
        <pc:docMk/>
      </pc:docMkLst>
      <pc:sldChg chg="addSp delSp modSp mod">
        <pc:chgData name="Asikainen, Mira" userId="e54355f9-702e-41f9-8ce9-f09a0d31509a" providerId="ADAL" clId="{F70C33BE-ABF0-491E-83B6-E993D6A944F8}" dt="2025-02-27T09:12:07.930" v="239" actId="1035"/>
        <pc:sldMkLst>
          <pc:docMk/>
          <pc:sldMk cId="0" sldId="256"/>
        </pc:sldMkLst>
        <pc:spChg chg="add mod">
          <ac:chgData name="Asikainen, Mira" userId="e54355f9-702e-41f9-8ce9-f09a0d31509a" providerId="ADAL" clId="{F70C33BE-ABF0-491E-83B6-E993D6A944F8}" dt="2025-02-27T09:11:14.811" v="197" actId="207"/>
          <ac:spMkLst>
            <pc:docMk/>
            <pc:sldMk cId="0" sldId="256"/>
            <ac:spMk id="4" creationId="{73EE192D-4FB3-37E9-2C66-27ACCA8920AF}"/>
          </ac:spMkLst>
        </pc:spChg>
        <pc:spChg chg="mod">
          <ac:chgData name="Asikainen, Mira" userId="e54355f9-702e-41f9-8ce9-f09a0d31509a" providerId="ADAL" clId="{F70C33BE-ABF0-491E-83B6-E993D6A944F8}" dt="2025-02-27T09:10:47.989" v="169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Asikainen, Mira" userId="e54355f9-702e-41f9-8ce9-f09a0d31509a" providerId="ADAL" clId="{F70C33BE-ABF0-491E-83B6-E993D6A944F8}" dt="2025-02-27T09:11:39.438" v="231" actId="1076"/>
          <ac:spMkLst>
            <pc:docMk/>
            <pc:sldMk cId="0" sldId="256"/>
            <ac:spMk id="10" creationId="{00000000-0000-0000-0000-000000000000}"/>
          </ac:spMkLst>
        </pc:spChg>
        <pc:picChg chg="add del">
          <ac:chgData name="Asikainen, Mira" userId="e54355f9-702e-41f9-8ce9-f09a0d31509a" providerId="ADAL" clId="{F70C33BE-ABF0-491E-83B6-E993D6A944F8}" dt="2025-02-27T09:08:35.716" v="44" actId="478"/>
          <ac:picMkLst>
            <pc:docMk/>
            <pc:sldMk cId="0" sldId="256"/>
            <ac:picMk id="3" creationId="{F1FD49E0-30EE-F78B-6CB9-99E4EDB109F4}"/>
          </ac:picMkLst>
        </pc:picChg>
        <pc:picChg chg="add del mod">
          <ac:chgData name="Asikainen, Mira" userId="e54355f9-702e-41f9-8ce9-f09a0d31509a" providerId="ADAL" clId="{F70C33BE-ABF0-491E-83B6-E993D6A944F8}" dt="2025-02-27T09:12:07.930" v="239" actId="1035"/>
          <ac:picMkLst>
            <pc:docMk/>
            <pc:sldMk cId="0" sldId="256"/>
            <ac:picMk id="11" creationId="{B2250296-CC4F-EAF4-F9F3-92942C648832}"/>
          </ac:picMkLst>
        </pc:picChg>
      </pc:sldChg>
      <pc:sldChg chg="del">
        <pc:chgData name="Asikainen, Mira" userId="e54355f9-702e-41f9-8ce9-f09a0d31509a" providerId="ADAL" clId="{F70C33BE-ABF0-491E-83B6-E993D6A944F8}" dt="2025-02-27T09:17:47.409" v="320" actId="47"/>
        <pc:sldMkLst>
          <pc:docMk/>
          <pc:sldMk cId="0" sldId="257"/>
        </pc:sldMkLst>
      </pc:sldChg>
      <pc:sldChg chg="del">
        <pc:chgData name="Asikainen, Mira" userId="e54355f9-702e-41f9-8ce9-f09a0d31509a" providerId="ADAL" clId="{F70C33BE-ABF0-491E-83B6-E993D6A944F8}" dt="2025-02-27T09:17:47.409" v="320" actId="47"/>
        <pc:sldMkLst>
          <pc:docMk/>
          <pc:sldMk cId="3600568832" sldId="258"/>
        </pc:sldMkLst>
      </pc:sldChg>
      <pc:sldChg chg="addSp delSp modSp new mod modClrScheme chgLayout">
        <pc:chgData name="Asikainen, Mira" userId="e54355f9-702e-41f9-8ce9-f09a0d31509a" providerId="ADAL" clId="{F70C33BE-ABF0-491E-83B6-E993D6A944F8}" dt="2025-02-27T09:31:15.335" v="555" actId="20577"/>
        <pc:sldMkLst>
          <pc:docMk/>
          <pc:sldMk cId="3071118373" sldId="259"/>
        </pc:sldMkLst>
        <pc:spChg chg="add del mod ord">
          <ac:chgData name="Asikainen, Mira" userId="e54355f9-702e-41f9-8ce9-f09a0d31509a" providerId="ADAL" clId="{F70C33BE-ABF0-491E-83B6-E993D6A944F8}" dt="2025-02-27T09:15:23.549" v="272" actId="700"/>
          <ac:spMkLst>
            <pc:docMk/>
            <pc:sldMk cId="3071118373" sldId="259"/>
            <ac:spMk id="2" creationId="{7C0DA860-3851-45F8-A2DA-0DD089BEA29A}"/>
          </ac:spMkLst>
        </pc:spChg>
        <pc:spChg chg="mod ord">
          <ac:chgData name="Asikainen, Mira" userId="e54355f9-702e-41f9-8ce9-f09a0d31509a" providerId="ADAL" clId="{F70C33BE-ABF0-491E-83B6-E993D6A944F8}" dt="2025-02-27T09:31:15.335" v="555" actId="20577"/>
          <ac:spMkLst>
            <pc:docMk/>
            <pc:sldMk cId="3071118373" sldId="259"/>
            <ac:spMk id="3" creationId="{49D5D1FD-9704-B604-EED8-4446AAAEA943}"/>
          </ac:spMkLst>
        </pc:spChg>
        <pc:spChg chg="add mod">
          <ac:chgData name="Asikainen, Mira" userId="e54355f9-702e-41f9-8ce9-f09a0d31509a" providerId="ADAL" clId="{F70C33BE-ABF0-491E-83B6-E993D6A944F8}" dt="2025-02-27T09:14:01.292" v="256"/>
          <ac:spMkLst>
            <pc:docMk/>
            <pc:sldMk cId="3071118373" sldId="259"/>
            <ac:spMk id="5" creationId="{5A1AD6BA-9493-1C26-D9C1-49042A7AB2BE}"/>
          </ac:spMkLst>
        </pc:spChg>
        <pc:spChg chg="add del mod">
          <ac:chgData name="Asikainen, Mira" userId="e54355f9-702e-41f9-8ce9-f09a0d31509a" providerId="ADAL" clId="{F70C33BE-ABF0-491E-83B6-E993D6A944F8}" dt="2025-02-27T09:15:20.619" v="271" actId="700"/>
          <ac:spMkLst>
            <pc:docMk/>
            <pc:sldMk cId="3071118373" sldId="259"/>
            <ac:spMk id="6" creationId="{C8BBE6EF-EBB9-7D4E-0CFC-186A02175129}"/>
          </ac:spMkLst>
        </pc:spChg>
        <pc:spChg chg="add del mod">
          <ac:chgData name="Asikainen, Mira" userId="e54355f9-702e-41f9-8ce9-f09a0d31509a" providerId="ADAL" clId="{F70C33BE-ABF0-491E-83B6-E993D6A944F8}" dt="2025-02-27T09:15:41.577" v="276" actId="478"/>
          <ac:spMkLst>
            <pc:docMk/>
            <pc:sldMk cId="3071118373" sldId="259"/>
            <ac:spMk id="7" creationId="{D75212E6-4809-75C0-20D4-9FC388D684C1}"/>
          </ac:spMkLst>
        </pc:spChg>
        <pc:picChg chg="add mod modCrop">
          <ac:chgData name="Asikainen, Mira" userId="e54355f9-702e-41f9-8ce9-f09a0d31509a" providerId="ADAL" clId="{F70C33BE-ABF0-491E-83B6-E993D6A944F8}" dt="2025-02-27T09:12:57.040" v="247" actId="1076"/>
          <ac:picMkLst>
            <pc:docMk/>
            <pc:sldMk cId="3071118373" sldId="259"/>
            <ac:picMk id="4" creationId="{E6936D92-AA20-1A5B-5596-86FCFF35BFF5}"/>
          </ac:picMkLst>
        </pc:picChg>
      </pc:sldChg>
      <pc:sldChg chg="addSp delSp modSp add mod ord chgLayout">
        <pc:chgData name="Asikainen, Mira" userId="e54355f9-702e-41f9-8ce9-f09a0d31509a" providerId="ADAL" clId="{F70C33BE-ABF0-491E-83B6-E993D6A944F8}" dt="2025-02-27T09:31:01.227" v="546" actId="20577"/>
        <pc:sldMkLst>
          <pc:docMk/>
          <pc:sldMk cId="1769571211" sldId="260"/>
        </pc:sldMkLst>
        <pc:spChg chg="del">
          <ac:chgData name="Asikainen, Mira" userId="e54355f9-702e-41f9-8ce9-f09a0d31509a" providerId="ADAL" clId="{F70C33BE-ABF0-491E-83B6-E993D6A944F8}" dt="2025-02-27T09:15:30.854" v="273" actId="700"/>
          <ac:spMkLst>
            <pc:docMk/>
            <pc:sldMk cId="1769571211" sldId="260"/>
            <ac:spMk id="2" creationId="{38B9D65C-E9E1-82D2-CDB6-37F8ACF999F1}"/>
          </ac:spMkLst>
        </pc:spChg>
        <pc:spChg chg="del">
          <ac:chgData name="Asikainen, Mira" userId="e54355f9-702e-41f9-8ce9-f09a0d31509a" providerId="ADAL" clId="{F70C33BE-ABF0-491E-83B6-E993D6A944F8}" dt="2025-02-27T09:15:30.854" v="273" actId="700"/>
          <ac:spMkLst>
            <pc:docMk/>
            <pc:sldMk cId="1769571211" sldId="260"/>
            <ac:spMk id="3" creationId="{C422D17E-876D-1A6A-A986-B8B3FEFEEE6F}"/>
          </ac:spMkLst>
        </pc:spChg>
        <pc:spChg chg="add del mod">
          <ac:chgData name="Asikainen, Mira" userId="e54355f9-702e-41f9-8ce9-f09a0d31509a" providerId="ADAL" clId="{F70C33BE-ABF0-491E-83B6-E993D6A944F8}" dt="2025-02-27T09:15:30.854" v="273" actId="700"/>
          <ac:spMkLst>
            <pc:docMk/>
            <pc:sldMk cId="1769571211" sldId="260"/>
            <ac:spMk id="5" creationId="{4211BF1A-E801-7F74-FAB5-C81F97F73310}"/>
          </ac:spMkLst>
        </pc:spChg>
        <pc:spChg chg="add mod">
          <ac:chgData name="Asikainen, Mira" userId="e54355f9-702e-41f9-8ce9-f09a0d31509a" providerId="ADAL" clId="{F70C33BE-ABF0-491E-83B6-E993D6A944F8}" dt="2025-02-27T09:14:05.097" v="257"/>
          <ac:spMkLst>
            <pc:docMk/>
            <pc:sldMk cId="1769571211" sldId="260"/>
            <ac:spMk id="6" creationId="{BA0C54FD-2212-4735-53CC-DA459E77B65D}"/>
          </ac:spMkLst>
        </pc:spChg>
        <pc:spChg chg="add del mod ord">
          <ac:chgData name="Asikainen, Mira" userId="e54355f9-702e-41f9-8ce9-f09a0d31509a" providerId="ADAL" clId="{F70C33BE-ABF0-491E-83B6-E993D6A944F8}" dt="2025-02-27T09:16:25.104" v="285" actId="478"/>
          <ac:spMkLst>
            <pc:docMk/>
            <pc:sldMk cId="1769571211" sldId="260"/>
            <ac:spMk id="7" creationId="{E8971235-35B0-F0E0-0F66-B7ADCA4796D8}"/>
          </ac:spMkLst>
        </pc:spChg>
        <pc:spChg chg="add del mod">
          <ac:chgData name="Asikainen, Mira" userId="e54355f9-702e-41f9-8ce9-f09a0d31509a" providerId="ADAL" clId="{F70C33BE-ABF0-491E-83B6-E993D6A944F8}" dt="2025-02-27T09:31:01.227" v="546" actId="20577"/>
          <ac:spMkLst>
            <pc:docMk/>
            <pc:sldMk cId="1769571211" sldId="260"/>
            <ac:spMk id="8" creationId="{54B455B8-78FE-B6B5-94E2-55DE72D05CD4}"/>
          </ac:spMkLst>
        </pc:spChg>
        <pc:spChg chg="add mod">
          <ac:chgData name="Asikainen, Mira" userId="e54355f9-702e-41f9-8ce9-f09a0d31509a" providerId="ADAL" clId="{F70C33BE-ABF0-491E-83B6-E993D6A944F8}" dt="2025-02-27T09:15:35.079" v="275"/>
          <ac:spMkLst>
            <pc:docMk/>
            <pc:sldMk cId="1769571211" sldId="260"/>
            <ac:spMk id="9" creationId="{B97E32BC-C795-1216-6548-AEA1BF365095}"/>
          </ac:spMkLst>
        </pc:spChg>
        <pc:picChg chg="mod">
          <ac:chgData name="Asikainen, Mira" userId="e54355f9-702e-41f9-8ce9-f09a0d31509a" providerId="ADAL" clId="{F70C33BE-ABF0-491E-83B6-E993D6A944F8}" dt="2025-02-27T09:16:39.510" v="289" actId="1036"/>
          <ac:picMkLst>
            <pc:docMk/>
            <pc:sldMk cId="1769571211" sldId="260"/>
            <ac:picMk id="4" creationId="{C4D465E8-B5B2-DB43-0109-685B9444963E}"/>
          </ac:picMkLst>
        </pc:picChg>
      </pc:sldChg>
      <pc:sldChg chg="addSp delSp modSp add mod chgLayout">
        <pc:chgData name="Asikainen, Mira" userId="e54355f9-702e-41f9-8ce9-f09a0d31509a" providerId="ADAL" clId="{F70C33BE-ABF0-491E-83B6-E993D6A944F8}" dt="2025-02-27T09:33:06.499" v="596" actId="478"/>
        <pc:sldMkLst>
          <pc:docMk/>
          <pc:sldMk cId="3855028667" sldId="261"/>
        </pc:sldMkLst>
        <pc:spChg chg="del">
          <ac:chgData name="Asikainen, Mira" userId="e54355f9-702e-41f9-8ce9-f09a0d31509a" providerId="ADAL" clId="{F70C33BE-ABF0-491E-83B6-E993D6A944F8}" dt="2025-02-27T09:15:49.573" v="277" actId="700"/>
          <ac:spMkLst>
            <pc:docMk/>
            <pc:sldMk cId="3855028667" sldId="261"/>
            <ac:spMk id="2" creationId="{68DFB870-6547-F657-62AA-4999BFA71082}"/>
          </ac:spMkLst>
        </pc:spChg>
        <pc:spChg chg="del">
          <ac:chgData name="Asikainen, Mira" userId="e54355f9-702e-41f9-8ce9-f09a0d31509a" providerId="ADAL" clId="{F70C33BE-ABF0-491E-83B6-E993D6A944F8}" dt="2025-02-27T09:15:49.573" v="277" actId="700"/>
          <ac:spMkLst>
            <pc:docMk/>
            <pc:sldMk cId="3855028667" sldId="261"/>
            <ac:spMk id="3" creationId="{F39C9F66-A89B-0F4D-87F3-EE4BE2EC1CED}"/>
          </ac:spMkLst>
        </pc:spChg>
        <pc:spChg chg="add mod ord">
          <ac:chgData name="Asikainen, Mira" userId="e54355f9-702e-41f9-8ce9-f09a0d31509a" providerId="ADAL" clId="{F70C33BE-ABF0-491E-83B6-E993D6A944F8}" dt="2025-02-27T09:33:01.516" v="595" actId="700"/>
          <ac:spMkLst>
            <pc:docMk/>
            <pc:sldMk cId="3855028667" sldId="261"/>
            <ac:spMk id="5" creationId="{A4832AD9-42AB-4CA7-F1E3-E57B71A2E728}"/>
          </ac:spMkLst>
        </pc:spChg>
        <pc:spChg chg="add del mod">
          <ac:chgData name="Asikainen, Mira" userId="e54355f9-702e-41f9-8ce9-f09a0d31509a" providerId="ADAL" clId="{F70C33BE-ABF0-491E-83B6-E993D6A944F8}" dt="2025-02-27T09:15:59.730" v="278" actId="478"/>
          <ac:spMkLst>
            <pc:docMk/>
            <pc:sldMk cId="3855028667" sldId="261"/>
            <ac:spMk id="6" creationId="{7FE37205-A3F2-E50A-C1C5-BCFAB377DCBE}"/>
          </ac:spMkLst>
        </pc:spChg>
        <pc:spChg chg="add del mod">
          <ac:chgData name="Asikainen, Mira" userId="e54355f9-702e-41f9-8ce9-f09a0d31509a" providerId="ADAL" clId="{F70C33BE-ABF0-491E-83B6-E993D6A944F8}" dt="2025-02-27T09:33:06.499" v="596" actId="478"/>
          <ac:spMkLst>
            <pc:docMk/>
            <pc:sldMk cId="3855028667" sldId="261"/>
            <ac:spMk id="7" creationId="{112C519C-F913-ECFD-8695-37812F3344D6}"/>
          </ac:spMkLst>
        </pc:spChg>
      </pc:sldChg>
      <pc:sldChg chg="new del">
        <pc:chgData name="Asikainen, Mira" userId="e54355f9-702e-41f9-8ce9-f09a0d31509a" providerId="ADAL" clId="{F70C33BE-ABF0-491E-83B6-E993D6A944F8}" dt="2025-02-27T09:14:40.181" v="264" actId="680"/>
        <pc:sldMkLst>
          <pc:docMk/>
          <pc:sldMk cId="285859080" sldId="262"/>
        </pc:sldMkLst>
      </pc:sldChg>
      <pc:sldChg chg="addSp delSp modSp add mod chgLayout">
        <pc:chgData name="Asikainen, Mira" userId="e54355f9-702e-41f9-8ce9-f09a0d31509a" providerId="ADAL" clId="{F70C33BE-ABF0-491E-83B6-E993D6A944F8}" dt="2025-02-27T09:34:53.920" v="639"/>
        <pc:sldMkLst>
          <pc:docMk/>
          <pc:sldMk cId="832489104" sldId="262"/>
        </pc:sldMkLst>
        <pc:spChg chg="add del mod">
          <ac:chgData name="Asikainen, Mira" userId="e54355f9-702e-41f9-8ce9-f09a0d31509a" providerId="ADAL" clId="{F70C33BE-ABF0-491E-83B6-E993D6A944F8}" dt="2025-02-27T09:17:21.586" v="313" actId="478"/>
          <ac:spMkLst>
            <pc:docMk/>
            <pc:sldMk cId="832489104" sldId="262"/>
            <ac:spMk id="2" creationId="{E75C0F7A-1CB8-2C56-A688-BB1F5615FBB7}"/>
          </ac:spMkLst>
        </pc:spChg>
        <pc:spChg chg="add del mod">
          <ac:chgData name="Asikainen, Mira" userId="e54355f9-702e-41f9-8ce9-f09a0d31509a" providerId="ADAL" clId="{F70C33BE-ABF0-491E-83B6-E993D6A944F8}" dt="2025-02-27T09:33:15.278" v="598" actId="478"/>
          <ac:spMkLst>
            <pc:docMk/>
            <pc:sldMk cId="832489104" sldId="262"/>
            <ac:spMk id="3" creationId="{E7E608BC-0FE1-9E3A-1ACB-6A49691F06AA}"/>
          </ac:spMkLst>
        </pc:spChg>
        <pc:spChg chg="mod ord">
          <ac:chgData name="Asikainen, Mira" userId="e54355f9-702e-41f9-8ce9-f09a0d31509a" providerId="ADAL" clId="{F70C33BE-ABF0-491E-83B6-E993D6A944F8}" dt="2025-02-27T09:34:53.920" v="639"/>
          <ac:spMkLst>
            <pc:docMk/>
            <pc:sldMk cId="832489104" sldId="262"/>
            <ac:spMk id="8" creationId="{B7752C81-3A91-A7CF-DD41-CCB0B4B8BE41}"/>
          </ac:spMkLst>
        </pc:spChg>
      </pc:sldChg>
      <pc:sldChg chg="modSp new del mod">
        <pc:chgData name="Asikainen, Mira" userId="e54355f9-702e-41f9-8ce9-f09a0d31509a" providerId="ADAL" clId="{F70C33BE-ABF0-491E-83B6-E993D6A944F8}" dt="2025-02-27T09:14:52.533" v="268" actId="680"/>
        <pc:sldMkLst>
          <pc:docMk/>
          <pc:sldMk cId="3292480383" sldId="262"/>
        </pc:sldMkLst>
        <pc:spChg chg="mod">
          <ac:chgData name="Asikainen, Mira" userId="e54355f9-702e-41f9-8ce9-f09a0d31509a" providerId="ADAL" clId="{F70C33BE-ABF0-491E-83B6-E993D6A944F8}" dt="2025-02-27T09:14:51.538" v="267" actId="20577"/>
          <ac:spMkLst>
            <pc:docMk/>
            <pc:sldMk cId="3292480383" sldId="262"/>
            <ac:spMk id="3" creationId="{1D5EE7D5-9FA6-4BDB-9C71-FBEB859FCD6F}"/>
          </ac:spMkLst>
        </pc:spChg>
      </pc:sldChg>
      <pc:sldChg chg="add del">
        <pc:chgData name="Asikainen, Mira" userId="e54355f9-702e-41f9-8ce9-f09a0d31509a" providerId="ADAL" clId="{F70C33BE-ABF0-491E-83B6-E993D6A944F8}" dt="2025-02-27T09:17:13.106" v="310"/>
        <pc:sldMkLst>
          <pc:docMk/>
          <pc:sldMk cId="4034553080" sldId="262"/>
        </pc:sldMkLst>
      </pc:sldChg>
      <pc:sldChg chg="addSp delSp modSp add mod ord chgLayout">
        <pc:chgData name="Asikainen, Mira" userId="e54355f9-702e-41f9-8ce9-f09a0d31509a" providerId="ADAL" clId="{F70C33BE-ABF0-491E-83B6-E993D6A944F8}" dt="2025-02-27T09:34:58.956" v="641"/>
        <pc:sldMkLst>
          <pc:docMk/>
          <pc:sldMk cId="2366264860" sldId="263"/>
        </pc:sldMkLst>
        <pc:spChg chg="add del mod">
          <ac:chgData name="Asikainen, Mira" userId="e54355f9-702e-41f9-8ce9-f09a0d31509a" providerId="ADAL" clId="{F70C33BE-ABF0-491E-83B6-E993D6A944F8}" dt="2025-02-27T09:17:32.414" v="316" actId="478"/>
          <ac:spMkLst>
            <pc:docMk/>
            <pc:sldMk cId="2366264860" sldId="263"/>
            <ac:spMk id="2" creationId="{AAB0B47A-2112-E9B5-B4B9-D2ED45D2A1EA}"/>
          </ac:spMkLst>
        </pc:spChg>
        <pc:spChg chg="mod ord">
          <ac:chgData name="Asikainen, Mira" userId="e54355f9-702e-41f9-8ce9-f09a0d31509a" providerId="ADAL" clId="{F70C33BE-ABF0-491E-83B6-E993D6A944F8}" dt="2025-02-27T09:34:23.010" v="629" actId="20577"/>
          <ac:spMkLst>
            <pc:docMk/>
            <pc:sldMk cId="2366264860" sldId="263"/>
            <ac:spMk id="8" creationId="{486230F2-EC11-98ED-F4F7-72CC9B822EED}"/>
          </ac:spMkLst>
        </pc:spChg>
      </pc:sldChg>
      <pc:sldChg chg="addSp delSp modSp add mod ord chgLayout">
        <pc:chgData name="Asikainen, Mira" userId="e54355f9-702e-41f9-8ce9-f09a0d31509a" providerId="ADAL" clId="{F70C33BE-ABF0-491E-83B6-E993D6A944F8}" dt="2025-02-27T09:35:24.738" v="655" actId="20577"/>
        <pc:sldMkLst>
          <pc:docMk/>
          <pc:sldMk cId="2743618918" sldId="264"/>
        </pc:sldMkLst>
        <pc:spChg chg="add del mod">
          <ac:chgData name="Asikainen, Mira" userId="e54355f9-702e-41f9-8ce9-f09a0d31509a" providerId="ADAL" clId="{F70C33BE-ABF0-491E-83B6-E993D6A944F8}" dt="2025-02-27T09:17:40.716" v="319" actId="478"/>
          <ac:spMkLst>
            <pc:docMk/>
            <pc:sldMk cId="2743618918" sldId="264"/>
            <ac:spMk id="2" creationId="{2AFFE055-45B7-CBE3-31F0-1605811A02D1}"/>
          </ac:spMkLst>
        </pc:spChg>
        <pc:spChg chg="mod ord">
          <ac:chgData name="Asikainen, Mira" userId="e54355f9-702e-41f9-8ce9-f09a0d31509a" providerId="ADAL" clId="{F70C33BE-ABF0-491E-83B6-E993D6A944F8}" dt="2025-02-27T09:35:24.738" v="655" actId="20577"/>
          <ac:spMkLst>
            <pc:docMk/>
            <pc:sldMk cId="2743618918" sldId="264"/>
            <ac:spMk id="8" creationId="{CFED751B-9AE1-E47D-3D1C-80B05C235A3C}"/>
          </ac:spMkLst>
        </pc:spChg>
      </pc:sldChg>
      <pc:sldChg chg="addSp delSp modSp add mod chgLayout">
        <pc:chgData name="Asikainen, Mira" userId="e54355f9-702e-41f9-8ce9-f09a0d31509a" providerId="ADAL" clId="{F70C33BE-ABF0-491E-83B6-E993D6A944F8}" dt="2025-02-27T09:34:42.168" v="636" actId="20577"/>
        <pc:sldMkLst>
          <pc:docMk/>
          <pc:sldMk cId="668956809" sldId="265"/>
        </pc:sldMkLst>
        <pc:spChg chg="add del mod">
          <ac:chgData name="Asikainen, Mira" userId="e54355f9-702e-41f9-8ce9-f09a0d31509a" providerId="ADAL" clId="{F70C33BE-ABF0-491E-83B6-E993D6A944F8}" dt="2025-02-27T09:30:25.009" v="467" actId="478"/>
          <ac:spMkLst>
            <pc:docMk/>
            <pc:sldMk cId="668956809" sldId="265"/>
            <ac:spMk id="2" creationId="{7490D3AA-4D74-0502-CABD-D63DC18EC322}"/>
          </ac:spMkLst>
        </pc:spChg>
        <pc:spChg chg="mod ord">
          <ac:chgData name="Asikainen, Mira" userId="e54355f9-702e-41f9-8ce9-f09a0d31509a" providerId="ADAL" clId="{F70C33BE-ABF0-491E-83B6-E993D6A944F8}" dt="2025-02-27T09:34:42.168" v="636" actId="20577"/>
          <ac:spMkLst>
            <pc:docMk/>
            <pc:sldMk cId="668956809" sldId="265"/>
            <ac:spMk id="3" creationId="{1D620E30-DF4C-0C37-1AD8-D3D1AFA261A1}"/>
          </ac:spMkLst>
        </pc:spChg>
      </pc:sldChg>
    </pc:docChg>
  </pc:docChgLst>
  <pc:docChgLst>
    <pc:chgData name="Asikainen, Mira" userId="S::milimaas@jyu.fi::e54355f9-702e-41f9-8ce9-f09a0d31509a" providerId="AD" clId="Web-{8080EE6C-7731-04BD-6102-0037A286297C}"/>
    <pc:docChg chg="modSld">
      <pc:chgData name="Asikainen, Mira" userId="S::milimaas@jyu.fi::e54355f9-702e-41f9-8ce9-f09a0d31509a" providerId="AD" clId="Web-{8080EE6C-7731-04BD-6102-0037A286297C}" dt="2025-02-27T15:33:08.638" v="0" actId="20577"/>
      <pc:docMkLst>
        <pc:docMk/>
      </pc:docMkLst>
      <pc:sldChg chg="modSp">
        <pc:chgData name="Asikainen, Mira" userId="S::milimaas@jyu.fi::e54355f9-702e-41f9-8ce9-f09a0d31509a" providerId="AD" clId="Web-{8080EE6C-7731-04BD-6102-0037A286297C}" dt="2025-02-27T15:33:08.638" v="0" actId="20577"/>
        <pc:sldMkLst>
          <pc:docMk/>
          <pc:sldMk cId="0" sldId="256"/>
        </pc:sldMkLst>
        <pc:spChg chg="mod">
          <ac:chgData name="Asikainen, Mira" userId="S::milimaas@jyu.fi::e54355f9-702e-41f9-8ce9-f09a0d31509a" providerId="AD" clId="Web-{8080EE6C-7731-04BD-6102-0037A286297C}" dt="2025-02-27T15:33:08.638" v="0" actId="20577"/>
          <ac:spMkLst>
            <pc:docMk/>
            <pc:sldMk cId="0" sldId="256"/>
            <ac:spMk id="4" creationId="{73EE192D-4FB3-37E9-2C66-27ACCA8920AF}"/>
          </ac:spMkLst>
        </pc:spChg>
      </pc:sldChg>
    </pc:docChg>
  </pc:docChgLst>
  <pc:docChgLst>
    <pc:chgData name="Karinen, Vesa-Pekka" userId="S::vekarine@jyu.fi::30cf548f-304f-4eee-a5f1-24b1345a430d" providerId="AD" clId="Web-{F3AC9B3B-CC41-E3FF-1594-4C61FEE9DA22}"/>
    <pc:docChg chg="addSld delSld modSld">
      <pc:chgData name="Karinen, Vesa-Pekka" userId="S::vekarine@jyu.fi::30cf548f-304f-4eee-a5f1-24b1345a430d" providerId="AD" clId="Web-{F3AC9B3B-CC41-E3FF-1594-4C61FEE9DA22}" dt="2025-02-11T07:58:48.770" v="360" actId="20577"/>
      <pc:docMkLst>
        <pc:docMk/>
      </pc:docMkLst>
      <pc:sldChg chg="addSp delSp modSp">
        <pc:chgData name="Karinen, Vesa-Pekka" userId="S::vekarine@jyu.fi::30cf548f-304f-4eee-a5f1-24b1345a430d" providerId="AD" clId="Web-{F3AC9B3B-CC41-E3FF-1594-4C61FEE9DA22}" dt="2025-02-11T07:58:48.770" v="360" actId="20577"/>
        <pc:sldMkLst>
          <pc:docMk/>
          <pc:sldMk cId="0" sldId="256"/>
        </pc:sldMkLst>
        <pc:spChg chg="mod">
          <ac:chgData name="Karinen, Vesa-Pekka" userId="S::vekarine@jyu.fi::30cf548f-304f-4eee-a5f1-24b1345a430d" providerId="AD" clId="Web-{F3AC9B3B-CC41-E3FF-1594-4C61FEE9DA22}" dt="2025-02-11T07:36:59.300" v="28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Karinen, Vesa-Pekka" userId="S::vekarine@jyu.fi::30cf548f-304f-4eee-a5f1-24b1345a430d" providerId="AD" clId="Web-{F3AC9B3B-CC41-E3FF-1594-4C61FEE9DA22}" dt="2025-02-11T07:58:48.770" v="360" actId="20577"/>
          <ac:spMkLst>
            <pc:docMk/>
            <pc:sldMk cId="0" sldId="256"/>
            <ac:spMk id="10" creationId="{00000000-0000-0000-0000-000000000000}"/>
          </ac:spMkLst>
        </pc:spChg>
      </pc:sldChg>
      <pc:sldChg chg="addSp delSp modSp">
        <pc:chgData name="Karinen, Vesa-Pekka" userId="S::vekarine@jyu.fi::30cf548f-304f-4eee-a5f1-24b1345a430d" providerId="AD" clId="Web-{F3AC9B3B-CC41-E3FF-1594-4C61FEE9DA22}" dt="2025-02-11T07:53:23.742" v="299" actId="1076"/>
        <pc:sldMkLst>
          <pc:docMk/>
          <pc:sldMk cId="0" sldId="257"/>
        </pc:sldMkLst>
      </pc:sldChg>
      <pc:sldChg chg="addSp delSp modSp del">
        <pc:chgData name="Karinen, Vesa-Pekka" userId="S::vekarine@jyu.fi::30cf548f-304f-4eee-a5f1-24b1345a430d" providerId="AD" clId="Web-{F3AC9B3B-CC41-E3FF-1594-4C61FEE9DA22}" dt="2025-02-11T07:48:40.138" v="260"/>
        <pc:sldMkLst>
          <pc:docMk/>
          <pc:sldMk cId="0" sldId="258"/>
        </pc:sldMkLst>
      </pc:sldChg>
      <pc:sldChg chg="addSp delSp modSp new">
        <pc:chgData name="Karinen, Vesa-Pekka" userId="S::vekarine@jyu.fi::30cf548f-304f-4eee-a5f1-24b1345a430d" providerId="AD" clId="Web-{F3AC9B3B-CC41-E3FF-1594-4C61FEE9DA22}" dt="2025-02-11T07:58:27.238" v="340" actId="20577"/>
        <pc:sldMkLst>
          <pc:docMk/>
          <pc:sldMk cId="3600568832" sldId="258"/>
        </pc:sldMkLst>
      </pc:sldChg>
      <pc:sldChg chg="del">
        <pc:chgData name="Karinen, Vesa-Pekka" userId="S::vekarine@jyu.fi::30cf548f-304f-4eee-a5f1-24b1345a430d" providerId="AD" clId="Web-{F3AC9B3B-CC41-E3FF-1594-4C61FEE9DA22}" dt="2025-02-11T07:21:37.689" v="0"/>
        <pc:sldMkLst>
          <pc:docMk/>
          <pc:sldMk cId="0" sldId="259"/>
        </pc:sldMkLst>
      </pc:sldChg>
      <pc:sldChg chg="del">
        <pc:chgData name="Karinen, Vesa-Pekka" userId="S::vekarine@jyu.fi::30cf548f-304f-4eee-a5f1-24b1345a430d" providerId="AD" clId="Web-{F3AC9B3B-CC41-E3FF-1594-4C61FEE9DA22}" dt="2025-02-11T07:21:39.111" v="1"/>
        <pc:sldMkLst>
          <pc:docMk/>
          <pc:sldMk cId="0" sldId="260"/>
        </pc:sldMkLst>
      </pc:sldChg>
      <pc:sldChg chg="del">
        <pc:chgData name="Karinen, Vesa-Pekka" userId="S::vekarine@jyu.fi::30cf548f-304f-4eee-a5f1-24b1345a430d" providerId="AD" clId="Web-{F3AC9B3B-CC41-E3FF-1594-4C61FEE9DA22}" dt="2025-02-11T07:21:39.986" v="2"/>
        <pc:sldMkLst>
          <pc:docMk/>
          <pc:sldMk cId="0" sldId="261"/>
        </pc:sldMkLst>
      </pc:sldChg>
      <pc:sldChg chg="del">
        <pc:chgData name="Karinen, Vesa-Pekka" userId="S::vekarine@jyu.fi::30cf548f-304f-4eee-a5f1-24b1345a430d" providerId="AD" clId="Web-{F3AC9B3B-CC41-E3FF-1594-4C61FEE9DA22}" dt="2025-02-11T07:21:41.095" v="3"/>
        <pc:sldMkLst>
          <pc:docMk/>
          <pc:sldMk cId="0" sldId="262"/>
        </pc:sldMkLst>
      </pc:sldChg>
      <pc:sldChg chg="del">
        <pc:chgData name="Karinen, Vesa-Pekka" userId="S::vekarine@jyu.fi::30cf548f-304f-4eee-a5f1-24b1345a430d" providerId="AD" clId="Web-{F3AC9B3B-CC41-E3FF-1594-4C61FEE9DA22}" dt="2025-02-11T07:21:45.845" v="4"/>
        <pc:sldMkLst>
          <pc:docMk/>
          <pc:sldMk cId="0" sldId="263"/>
        </pc:sldMkLst>
      </pc:sldChg>
    </pc:docChg>
  </pc:docChgLst>
  <pc:docChgLst>
    <pc:chgData name="Karinen, Vesa-Pekka" userId="S::vekarine@jyu.fi::30cf548f-304f-4eee-a5f1-24b1345a430d" providerId="AD" clId="Web-{E31928AF-F6BC-6409-F204-7F4947BE1780}"/>
    <pc:docChg chg="modSld">
      <pc:chgData name="Karinen, Vesa-Pekka" userId="S::vekarine@jyu.fi::30cf548f-304f-4eee-a5f1-24b1345a430d" providerId="AD" clId="Web-{E31928AF-F6BC-6409-F204-7F4947BE1780}" dt="2025-02-27T13:37:57.235" v="12"/>
      <pc:docMkLst>
        <pc:docMk/>
      </pc:docMkLst>
      <pc:sldChg chg="addSp delSp modSp">
        <pc:chgData name="Karinen, Vesa-Pekka" userId="S::vekarine@jyu.fi::30cf548f-304f-4eee-a5f1-24b1345a430d" providerId="AD" clId="Web-{E31928AF-F6BC-6409-F204-7F4947BE1780}" dt="2025-02-27T13:37:57.235" v="12"/>
        <pc:sldMkLst>
          <pc:docMk/>
          <pc:sldMk cId="1769571211" sldId="260"/>
        </pc:sldMkLst>
        <pc:graphicFrameChg chg="add del mod modGraphic">
          <ac:chgData name="Karinen, Vesa-Pekka" userId="S::vekarine@jyu.fi::30cf548f-304f-4eee-a5f1-24b1345a430d" providerId="AD" clId="Web-{E31928AF-F6BC-6409-F204-7F4947BE1780}" dt="2025-02-27T13:37:57.235" v="12"/>
          <ac:graphicFrameMkLst>
            <pc:docMk/>
            <pc:sldMk cId="1769571211" sldId="260"/>
            <ac:graphicFrameMk id="3" creationId="{6B077FC7-43AD-2D04-2D24-405F4A2C8C33}"/>
          </ac:graphicFrameMkLst>
        </pc:graphicFrameChg>
      </pc:sldChg>
    </pc:docChg>
  </pc:docChgLst>
  <pc:docChgLst>
    <pc:chgData name="Karinen, Vesa-Pekka" userId="S::vekarine@jyu.fi::30cf548f-304f-4eee-a5f1-24b1345a430d" providerId="AD" clId="Web-{D4819178-7ED3-E8C2-0A74-9D5600E15CA8}"/>
    <pc:docChg chg="addSld delSld modSld sldOrd">
      <pc:chgData name="Karinen, Vesa-Pekka" userId="S::vekarine@jyu.fi::30cf548f-304f-4eee-a5f1-24b1345a430d" providerId="AD" clId="Web-{D4819178-7ED3-E8C2-0A74-9D5600E15CA8}" dt="2025-02-27T15:08:02.867" v="69"/>
      <pc:docMkLst>
        <pc:docMk/>
      </pc:docMkLst>
      <pc:sldChg chg="modSp">
        <pc:chgData name="Karinen, Vesa-Pekka" userId="S::vekarine@jyu.fi::30cf548f-304f-4eee-a5f1-24b1345a430d" providerId="AD" clId="Web-{D4819178-7ED3-E8C2-0A74-9D5600E15CA8}" dt="2025-02-27T14:24:50.950" v="13" actId="20577"/>
        <pc:sldMkLst>
          <pc:docMk/>
          <pc:sldMk cId="0" sldId="256"/>
        </pc:sldMkLst>
        <pc:spChg chg="mod">
          <ac:chgData name="Karinen, Vesa-Pekka" userId="S::vekarine@jyu.fi::30cf548f-304f-4eee-a5f1-24b1345a430d" providerId="AD" clId="Web-{D4819178-7ED3-E8C2-0A74-9D5600E15CA8}" dt="2025-02-27T14:24:50.950" v="13" actId="20577"/>
          <ac:spMkLst>
            <pc:docMk/>
            <pc:sldMk cId="0" sldId="256"/>
            <ac:spMk id="10" creationId="{00000000-0000-0000-0000-000000000000}"/>
          </ac:spMkLst>
        </pc:spChg>
      </pc:sldChg>
      <pc:sldChg chg="addSp modSp">
        <pc:chgData name="Karinen, Vesa-Pekka" userId="S::vekarine@jyu.fi::30cf548f-304f-4eee-a5f1-24b1345a430d" providerId="AD" clId="Web-{D4819178-7ED3-E8C2-0A74-9D5600E15CA8}" dt="2025-02-27T14:40:50.415" v="26" actId="1076"/>
        <pc:sldMkLst>
          <pc:docMk/>
          <pc:sldMk cId="3071118373" sldId="259"/>
        </pc:sldMkLst>
        <pc:spChg chg="mod">
          <ac:chgData name="Karinen, Vesa-Pekka" userId="S::vekarine@jyu.fi::30cf548f-304f-4eee-a5f1-24b1345a430d" providerId="AD" clId="Web-{D4819178-7ED3-E8C2-0A74-9D5600E15CA8}" dt="2025-02-27T14:40:38.711" v="23" actId="1076"/>
          <ac:spMkLst>
            <pc:docMk/>
            <pc:sldMk cId="3071118373" sldId="259"/>
            <ac:spMk id="3" creationId="{49D5D1FD-9704-B604-EED8-4446AAAEA943}"/>
          </ac:spMkLst>
        </pc:spChg>
        <pc:picChg chg="add mod">
          <ac:chgData name="Karinen, Vesa-Pekka" userId="S::vekarine@jyu.fi::30cf548f-304f-4eee-a5f1-24b1345a430d" providerId="AD" clId="Web-{D4819178-7ED3-E8C2-0A74-9D5600E15CA8}" dt="2025-02-27T14:40:50.415" v="26" actId="1076"/>
          <ac:picMkLst>
            <pc:docMk/>
            <pc:sldMk cId="3071118373" sldId="259"/>
            <ac:picMk id="2" creationId="{CE732DD5-2EA3-D6E2-2C15-9F59E41CE9B7}"/>
          </ac:picMkLst>
        </pc:picChg>
      </pc:sldChg>
      <pc:sldChg chg="addSp modSp">
        <pc:chgData name="Karinen, Vesa-Pekka" userId="S::vekarine@jyu.fi::30cf548f-304f-4eee-a5f1-24b1345a430d" providerId="AD" clId="Web-{D4819178-7ED3-E8C2-0A74-9D5600E15CA8}" dt="2025-02-27T14:40:09.367" v="20" actId="1076"/>
        <pc:sldMkLst>
          <pc:docMk/>
          <pc:sldMk cId="1769571211" sldId="260"/>
        </pc:sldMkLst>
        <pc:spChg chg="mod">
          <ac:chgData name="Karinen, Vesa-Pekka" userId="S::vekarine@jyu.fi::30cf548f-304f-4eee-a5f1-24b1345a430d" providerId="AD" clId="Web-{D4819178-7ED3-E8C2-0A74-9D5600E15CA8}" dt="2025-02-27T14:39:58.648" v="17" actId="1076"/>
          <ac:spMkLst>
            <pc:docMk/>
            <pc:sldMk cId="1769571211" sldId="260"/>
            <ac:spMk id="8" creationId="{54B455B8-78FE-B6B5-94E2-55DE72D05CD4}"/>
          </ac:spMkLst>
        </pc:spChg>
        <pc:picChg chg="add mod">
          <ac:chgData name="Karinen, Vesa-Pekka" userId="S::vekarine@jyu.fi::30cf548f-304f-4eee-a5f1-24b1345a430d" providerId="AD" clId="Web-{D4819178-7ED3-E8C2-0A74-9D5600E15CA8}" dt="2025-02-27T14:40:09.367" v="20" actId="1076"/>
          <ac:picMkLst>
            <pc:docMk/>
            <pc:sldMk cId="1769571211" sldId="260"/>
            <ac:picMk id="2" creationId="{23402633-4958-0CB4-3473-5F248B04D015}"/>
          </ac:picMkLst>
        </pc:picChg>
      </pc:sldChg>
      <pc:sldChg chg="addSp modSp ord">
        <pc:chgData name="Karinen, Vesa-Pekka" userId="S::vekarine@jyu.fi::30cf548f-304f-4eee-a5f1-24b1345a430d" providerId="AD" clId="Web-{D4819178-7ED3-E8C2-0A74-9D5600E15CA8}" dt="2025-02-27T15:07:02.819" v="68"/>
        <pc:sldMkLst>
          <pc:docMk/>
          <pc:sldMk cId="3855028667" sldId="261"/>
        </pc:sldMkLst>
        <pc:spChg chg="mod">
          <ac:chgData name="Karinen, Vesa-Pekka" userId="S::vekarine@jyu.fi::30cf548f-304f-4eee-a5f1-24b1345a430d" providerId="AD" clId="Web-{D4819178-7ED3-E8C2-0A74-9D5600E15CA8}" dt="2025-02-27T15:06:30.849" v="65" actId="1076"/>
          <ac:spMkLst>
            <pc:docMk/>
            <pc:sldMk cId="3855028667" sldId="261"/>
            <ac:spMk id="5" creationId="{A4832AD9-42AB-4CA7-F1E3-E57B71A2E728}"/>
          </ac:spMkLst>
        </pc:spChg>
        <pc:picChg chg="add mod">
          <ac:chgData name="Karinen, Vesa-Pekka" userId="S::vekarine@jyu.fi::30cf548f-304f-4eee-a5f1-24b1345a430d" providerId="AD" clId="Web-{D4819178-7ED3-E8C2-0A74-9D5600E15CA8}" dt="2025-02-27T15:06:36.943" v="67" actId="1076"/>
          <ac:picMkLst>
            <pc:docMk/>
            <pc:sldMk cId="3855028667" sldId="261"/>
            <ac:picMk id="2" creationId="{6442C829-7E9C-8075-CFA5-7D0D3BB3D98A}"/>
          </ac:picMkLst>
        </pc:picChg>
      </pc:sldChg>
      <pc:sldChg chg="del">
        <pc:chgData name="Karinen, Vesa-Pekka" userId="S::vekarine@jyu.fi::30cf548f-304f-4eee-a5f1-24b1345a430d" providerId="AD" clId="Web-{D4819178-7ED3-E8C2-0A74-9D5600E15CA8}" dt="2025-02-27T15:08:02.867" v="69"/>
        <pc:sldMkLst>
          <pc:docMk/>
          <pc:sldMk cId="832489104" sldId="262"/>
        </pc:sldMkLst>
      </pc:sldChg>
      <pc:sldChg chg="addSp modSp">
        <pc:chgData name="Karinen, Vesa-Pekka" userId="S::vekarine@jyu.fi::30cf548f-304f-4eee-a5f1-24b1345a430d" providerId="AD" clId="Web-{D4819178-7ED3-E8C2-0A74-9D5600E15CA8}" dt="2025-02-27T14:53:41.921" v="48" actId="1076"/>
        <pc:sldMkLst>
          <pc:docMk/>
          <pc:sldMk cId="2366264860" sldId="263"/>
        </pc:sldMkLst>
        <pc:spChg chg="mod">
          <ac:chgData name="Karinen, Vesa-Pekka" userId="S::vekarine@jyu.fi::30cf548f-304f-4eee-a5f1-24b1345a430d" providerId="AD" clId="Web-{D4819178-7ED3-E8C2-0A74-9D5600E15CA8}" dt="2025-02-27T14:53:41.921" v="48" actId="1076"/>
          <ac:spMkLst>
            <pc:docMk/>
            <pc:sldMk cId="2366264860" sldId="263"/>
            <ac:spMk id="8" creationId="{486230F2-EC11-98ED-F4F7-72CC9B822EED}"/>
          </ac:spMkLst>
        </pc:spChg>
        <pc:picChg chg="add mod">
          <ac:chgData name="Karinen, Vesa-Pekka" userId="S::vekarine@jyu.fi::30cf548f-304f-4eee-a5f1-24b1345a430d" providerId="AD" clId="Web-{D4819178-7ED3-E8C2-0A74-9D5600E15CA8}" dt="2025-02-27T14:53:07.561" v="42" actId="1076"/>
          <ac:picMkLst>
            <pc:docMk/>
            <pc:sldMk cId="2366264860" sldId="263"/>
            <ac:picMk id="2" creationId="{0948508E-E894-07F5-912A-699A3A95603C}"/>
          </ac:picMkLst>
        </pc:picChg>
        <pc:picChg chg="mod">
          <ac:chgData name="Karinen, Vesa-Pekka" userId="S::vekarine@jyu.fi::30cf548f-304f-4eee-a5f1-24b1345a430d" providerId="AD" clId="Web-{D4819178-7ED3-E8C2-0A74-9D5600E15CA8}" dt="2025-02-27T14:53:21.780" v="44" actId="1076"/>
          <ac:picMkLst>
            <pc:docMk/>
            <pc:sldMk cId="2366264860" sldId="263"/>
            <ac:picMk id="4" creationId="{2212989B-CE8B-5F9F-F76B-DA595B9BB057}"/>
          </ac:picMkLst>
        </pc:picChg>
      </pc:sldChg>
      <pc:sldChg chg="del">
        <pc:chgData name="Karinen, Vesa-Pekka" userId="S::vekarine@jyu.fi::30cf548f-304f-4eee-a5f1-24b1345a430d" providerId="AD" clId="Web-{D4819178-7ED3-E8C2-0A74-9D5600E15CA8}" dt="2025-02-27T14:55:33.190" v="61"/>
        <pc:sldMkLst>
          <pc:docMk/>
          <pc:sldMk cId="2743618918" sldId="264"/>
        </pc:sldMkLst>
      </pc:sldChg>
      <pc:sldChg chg="addSp modSp">
        <pc:chgData name="Karinen, Vesa-Pekka" userId="S::vekarine@jyu.fi::30cf548f-304f-4eee-a5f1-24b1345a430d" providerId="AD" clId="Web-{D4819178-7ED3-E8C2-0A74-9D5600E15CA8}" dt="2025-02-27T14:44:01.123" v="29" actId="1076"/>
        <pc:sldMkLst>
          <pc:docMk/>
          <pc:sldMk cId="668956809" sldId="265"/>
        </pc:sldMkLst>
        <pc:spChg chg="mod">
          <ac:chgData name="Karinen, Vesa-Pekka" userId="S::vekarine@jyu.fi::30cf548f-304f-4eee-a5f1-24b1345a430d" providerId="AD" clId="Web-{D4819178-7ED3-E8C2-0A74-9D5600E15CA8}" dt="2025-02-27T14:40:59.337" v="27" actId="1076"/>
          <ac:spMkLst>
            <pc:docMk/>
            <pc:sldMk cId="668956809" sldId="265"/>
            <ac:spMk id="3" creationId="{1D620E30-DF4C-0C37-1AD8-D3D1AFA261A1}"/>
          </ac:spMkLst>
        </pc:spChg>
        <pc:picChg chg="add mod">
          <ac:chgData name="Karinen, Vesa-Pekka" userId="S::vekarine@jyu.fi::30cf548f-304f-4eee-a5f1-24b1345a430d" providerId="AD" clId="Web-{D4819178-7ED3-E8C2-0A74-9D5600E15CA8}" dt="2025-02-27T14:44:01.123" v="29" actId="1076"/>
          <ac:picMkLst>
            <pc:docMk/>
            <pc:sldMk cId="668956809" sldId="265"/>
            <ac:picMk id="2" creationId="{AA7FD70D-931C-BF59-4A64-F7E9A8518149}"/>
          </ac:picMkLst>
        </pc:picChg>
      </pc:sldChg>
      <pc:sldChg chg="addSp modSp add replId">
        <pc:chgData name="Karinen, Vesa-Pekka" userId="S::vekarine@jyu.fi::30cf548f-304f-4eee-a5f1-24b1345a430d" providerId="AD" clId="Web-{D4819178-7ED3-E8C2-0A74-9D5600E15CA8}" dt="2025-02-27T14:54:56.829" v="60" actId="1076"/>
        <pc:sldMkLst>
          <pc:docMk/>
          <pc:sldMk cId="2614578162" sldId="266"/>
        </pc:sldMkLst>
        <pc:spChg chg="mod">
          <ac:chgData name="Karinen, Vesa-Pekka" userId="S::vekarine@jyu.fi::30cf548f-304f-4eee-a5f1-24b1345a430d" providerId="AD" clId="Web-{D4819178-7ED3-E8C2-0A74-9D5600E15CA8}" dt="2025-02-27T14:54:33.360" v="55" actId="1076"/>
          <ac:spMkLst>
            <pc:docMk/>
            <pc:sldMk cId="2614578162" sldId="266"/>
            <ac:spMk id="8" creationId="{326375E5-BAEA-6F21-EE7C-DA240A30E9BC}"/>
          </ac:spMkLst>
        </pc:spChg>
        <pc:picChg chg="add mod">
          <ac:chgData name="Karinen, Vesa-Pekka" userId="S::vekarine@jyu.fi::30cf548f-304f-4eee-a5f1-24b1345a430d" providerId="AD" clId="Web-{D4819178-7ED3-E8C2-0A74-9D5600E15CA8}" dt="2025-02-27T14:54:56.829" v="60" actId="1076"/>
          <ac:picMkLst>
            <pc:docMk/>
            <pc:sldMk cId="2614578162" sldId="266"/>
            <ac:picMk id="2" creationId="{57CFA890-2901-7DE4-D34E-A36F21F0E4B3}"/>
          </ac:picMkLst>
        </pc:picChg>
      </pc:sldChg>
      <pc:sldChg chg="addSp modSp add replId">
        <pc:chgData name="Karinen, Vesa-Pekka" userId="S::vekarine@jyu.fi::30cf548f-304f-4eee-a5f1-24b1345a430d" providerId="AD" clId="Web-{D4819178-7ED3-E8C2-0A74-9D5600E15CA8}" dt="2025-02-27T14:54:13.719" v="53" actId="20577"/>
        <pc:sldMkLst>
          <pc:docMk/>
          <pc:sldMk cId="850058512" sldId="267"/>
        </pc:sldMkLst>
        <pc:spChg chg="mod">
          <ac:chgData name="Karinen, Vesa-Pekka" userId="S::vekarine@jyu.fi::30cf548f-304f-4eee-a5f1-24b1345a430d" providerId="AD" clId="Web-{D4819178-7ED3-E8C2-0A74-9D5600E15CA8}" dt="2025-02-27T14:54:13.719" v="53" actId="20577"/>
          <ac:spMkLst>
            <pc:docMk/>
            <pc:sldMk cId="850058512" sldId="267"/>
            <ac:spMk id="8" creationId="{7D4F574B-BC04-C935-3B05-1E1D4C919849}"/>
          </ac:spMkLst>
        </pc:spChg>
        <pc:picChg chg="add mod">
          <ac:chgData name="Karinen, Vesa-Pekka" userId="S::vekarine@jyu.fi::30cf548f-304f-4eee-a5f1-24b1345a430d" providerId="AD" clId="Web-{D4819178-7ED3-E8C2-0A74-9D5600E15CA8}" dt="2025-02-27T14:54:05.078" v="52" actId="1076"/>
          <ac:picMkLst>
            <pc:docMk/>
            <pc:sldMk cId="850058512" sldId="267"/>
            <ac:picMk id="2" creationId="{997CEC85-D30C-9D7F-9D4A-4A04AF4AE69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7FA84-D403-4719-B93E-B2BB7B493882}" type="datetimeFigureOut">
              <a:rPr lang="fi-FI" smtClean="0"/>
              <a:t>27.5.2025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F6FCD-0517-4F8B-AC02-5948C374613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3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D21C5-D841-916F-7CA7-7947C3863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3CFC20F3-80CA-682B-AA7C-4A7A811FA6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22B216A9-FA13-3D4A-7F33-3ED5CD6C7E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FD11359-B1F9-6B1F-681B-A16E986962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0087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0854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891EF-5F80-8BE0-8C7A-2412A83959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9C5A353E-C1F0-E8B9-560F-752C6FB5F4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330891CA-AF32-82CB-648E-D79D87C6E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9D9090E-CE99-1789-1220-9E9490D764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060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800E2-1F96-D706-361E-58E6CB6FA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065CB4E8-26DD-EC79-40B3-F91158F7B2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A6E5A70A-213C-ED53-0F7A-61B5752C53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200FB1B-18CB-6A1D-BCBF-6FCC8A10DA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624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19E34-7EB9-2C5A-FE04-99A857B95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3267EEE4-DC33-DD91-2D2B-0F979D45AF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C2FF8C98-D18E-9DB4-0E62-0891572F57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4079EB0-1C35-BD19-722B-92DD9AB10E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708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66CD3-48C6-1425-0103-5F07BB2F7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AA9EF533-8283-B114-19D4-5CB583AE1E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12A260D0-31C7-C61E-41E8-40D1B8FB3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071EB07-3D29-82C1-F977-052A7E3EC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9186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6614E-02C2-DD9B-A762-D83F71A40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8402E05E-099C-0169-F50B-936B1FE80B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5E0D34E1-2B9B-2FE2-6B7B-779ACB6CD9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E138209-698B-4C81-2AA1-9F686F6722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946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1EB3B-B200-7DE4-0B4C-2918CBCCF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FEA2A886-4D95-1354-C513-E374E57C5A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C03AD29C-908D-2A83-4586-B3F72BEFDA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F2FFCEA-B85A-87B7-F443-974E4EFA0C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8409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30AFFE-0C6C-F3EC-0A55-AE563631F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FAF80DB2-51B5-7078-E88C-4CB32B6AC3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B234F774-4845-6087-632A-6B89BBE2DE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216E003-BAE8-2CBC-BF88-60BCB02E9E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CF6FCD-0517-4F8B-AC02-5948C3746132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44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A162850-6113-4081-BB31-8F7CEA65D12C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A990995-0B29-4550-96EA-7376E6C768E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i-FI" sz="44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32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8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4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fi-FI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fi-FI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fi-FI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i-FI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i-FI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E97CDE8B-CC88-4D3B-9491-EB9414548A5C}" type="slidenum">
              <a:rPr lang="fi-FI" sz="1400" b="0" u="none" strike="noStrike">
                <a:solidFill>
                  <a:srgbClr val="000000"/>
                </a:solidFill>
                <a:uFillTx/>
                <a:latin typeface="Times New Roman"/>
              </a:rPr>
              <a:t>‹#›</a:t>
            </a:fld>
            <a:endParaRPr lang="fi-FI" sz="14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492" y="1143151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i-FI" b="1" err="1">
                <a:solidFill>
                  <a:srgbClr val="002060"/>
                </a:solidFill>
                <a:latin typeface="Arial"/>
              </a:rPr>
              <a:t>BLinkki</a:t>
            </a:r>
            <a:r>
              <a:rPr lang="fi-FI" b="1">
                <a:solidFill>
                  <a:srgbClr val="002060"/>
                </a:solidFill>
                <a:latin typeface="Arial"/>
              </a:rPr>
              <a:t> - Ajankäyttö</a:t>
            </a:r>
            <a:endParaRPr lang="fi-FI" sz="4400" b="1" u="none" strike="noStrike">
              <a:solidFill>
                <a:srgbClr val="002060"/>
              </a:solidFill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192017" y="4236046"/>
            <a:ext cx="1696590" cy="5827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i-FI" sz="2000">
                <a:solidFill>
                  <a:srgbClr val="000000"/>
                </a:solidFill>
                <a:latin typeface="Arial"/>
              </a:rPr>
              <a:t>0X.0X.2025</a:t>
            </a:r>
          </a:p>
          <a:p>
            <a:pPr algn="ctr"/>
            <a:endParaRPr lang="fi-FI" sz="2000"/>
          </a:p>
        </p:txBody>
      </p:sp>
      <p:pic>
        <p:nvPicPr>
          <p:cNvPr id="11" name="Kuva 10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B2250296-CC4F-EAF4-F9F3-92942C648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930"/>
            <a:ext cx="10082900" cy="2329901"/>
          </a:xfrm>
          <a:prstGeom prst="rect">
            <a:avLst/>
          </a:prstGeom>
        </p:spPr>
      </p:pic>
      <p:sp>
        <p:nvSpPr>
          <p:cNvPr id="4" name="PlaceHolder 2">
            <a:extLst>
              <a:ext uri="{FF2B5EF4-FFF2-40B4-BE49-F238E27FC236}">
                <a16:creationId xmlns:a16="http://schemas.microsoft.com/office/drawing/2014/main" id="{73EE192D-4FB3-37E9-2C66-27ACCA8920A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382712" y="2568798"/>
            <a:ext cx="7315200" cy="112718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25000"/>
              </a:lnSpc>
            </a:pPr>
            <a:r>
              <a:rPr lang="fi-FI" sz="2800" b="1">
                <a:solidFill>
                  <a:srgbClr val="002060"/>
                </a:solidFill>
                <a:latin typeface="Arial"/>
              </a:rPr>
              <a:t>Projektin ajankäytön seurantamateriaali</a:t>
            </a:r>
          </a:p>
          <a:p>
            <a:pPr algn="ctr">
              <a:lnSpc>
                <a:spcPct val="125000"/>
              </a:lnSpc>
            </a:pPr>
            <a:r>
              <a:rPr lang="fi-FI" sz="2800" b="1">
                <a:solidFill>
                  <a:srgbClr val="002060"/>
                </a:solidFill>
                <a:latin typeface="Arial"/>
              </a:rPr>
              <a:t>0X.0X.2025 tilaajakokoukseen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105AC-4C70-DEE1-B00D-F9252A9D0D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BB21D988-3CB7-DD8E-B4C6-90D1C6345E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0" y="227760"/>
            <a:ext cx="10082900" cy="946441"/>
          </a:xfrm>
          <a:prstGeom prst="rect">
            <a:avLst/>
          </a:prstGeom>
        </p:spPr>
      </p:pic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AFB32121-6781-8467-D299-55F81808074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4492" y="1176098"/>
            <a:ext cx="9071640" cy="762000"/>
          </a:xfrm>
        </p:spPr>
        <p:txBody>
          <a:bodyPr/>
          <a:lstStyle/>
          <a:p>
            <a:pPr marL="0" indent="0" algn="ctr">
              <a:buNone/>
            </a:pPr>
            <a:r>
              <a:rPr lang="fi-FI" sz="2800">
                <a:solidFill>
                  <a:srgbClr val="002060"/>
                </a:solidFill>
                <a:latin typeface="Arial"/>
              </a:rPr>
              <a:t>Kokonaistyöaika vaiheittain ja tehtävittäin projektin alusta</a:t>
            </a:r>
            <a:endParaRPr lang="fi-FI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7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120AD-7B51-3738-28E9-211D2DD9A5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54B455B8-78FE-B6B5-94E2-55DE72D05CD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4492" y="1166095"/>
            <a:ext cx="9071640" cy="763286"/>
          </a:xfrm>
        </p:spPr>
        <p:txBody>
          <a:bodyPr/>
          <a:lstStyle/>
          <a:p>
            <a:pPr marL="0" indent="0" algn="ctr">
              <a:buNone/>
            </a:pPr>
            <a:r>
              <a:rPr lang="fi-FI" sz="3000" b="0" u="none" strike="noStrike" dirty="0">
                <a:solidFill>
                  <a:srgbClr val="002060"/>
                </a:solidFill>
                <a:uFillTx/>
                <a:latin typeface="Arial"/>
              </a:rPr>
              <a:t>Käytetty kokonaistyöaika projektin alusta lukien</a:t>
            </a:r>
            <a:endParaRPr lang="fi-FI" sz="3000" dirty="0"/>
          </a:p>
        </p:txBody>
      </p:sp>
      <p:pic>
        <p:nvPicPr>
          <p:cNvPr id="2" name="Kuva 1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E2D34EBD-BDCA-89B6-2036-AA3CA53C02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-2275" y="226080"/>
            <a:ext cx="10082900" cy="94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7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E6936D92-AA20-1A5B-5596-86FCFF35BF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-2275" y="226080"/>
            <a:ext cx="10082900" cy="946441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D5D1FD-9704-B604-EED8-4446AAAEA94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4492" y="1172521"/>
            <a:ext cx="9071640" cy="685051"/>
          </a:xfrm>
        </p:spPr>
        <p:txBody>
          <a:bodyPr/>
          <a:lstStyle/>
          <a:p>
            <a:pPr marL="0" indent="0" algn="ctr">
              <a:buNone/>
            </a:pPr>
            <a:r>
              <a:rPr lang="fi-FI" sz="3000" dirty="0">
                <a:solidFill>
                  <a:srgbClr val="002060"/>
                </a:solidFill>
                <a:latin typeface="Arial"/>
              </a:rPr>
              <a:t>Kokonaistyöaika viikoittain jaettuna</a:t>
            </a:r>
            <a:endParaRPr lang="fi-FI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11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6F2BA-055E-B03B-9CC4-89FC0D1FF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CF3F5F87-D232-8463-BA5C-6B85EAB4AC3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-2275" y="226080"/>
            <a:ext cx="10082900" cy="946441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620E30-DF4C-0C37-1AD8-D3D1AFA261A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33207" y="1167905"/>
            <a:ext cx="9071640" cy="736799"/>
          </a:xfrm>
        </p:spPr>
        <p:txBody>
          <a:bodyPr/>
          <a:lstStyle/>
          <a:p>
            <a:pPr algn="ctr"/>
            <a:r>
              <a:rPr lang="fi-FI" sz="3000">
                <a:solidFill>
                  <a:srgbClr val="002060"/>
                </a:solidFill>
                <a:latin typeface="Arial"/>
              </a:rPr>
              <a:t>Kokonaistyöaika sitten viime kokouksen</a:t>
            </a:r>
            <a:endParaRPr lang="fi-FI" sz="3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9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75D38-9227-7EA4-B2A1-AB2B0C50D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F1F06906-9D41-A510-5B8C-E7E2ABF88E9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-2275" y="226080"/>
            <a:ext cx="10082900" cy="946441"/>
          </a:xfrm>
          <a:prstGeom prst="rect">
            <a:avLst/>
          </a:prstGeom>
        </p:spPr>
      </p:pic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A4832AD9-42AB-4CA7-F1E3-E57B71A2E72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3355" y="1174008"/>
            <a:ext cx="9071640" cy="729874"/>
          </a:xfrm>
        </p:spPr>
        <p:txBody>
          <a:bodyPr/>
          <a:lstStyle/>
          <a:p>
            <a:pPr marL="0" indent="0" algn="ctr">
              <a:buNone/>
            </a:pPr>
            <a:r>
              <a:rPr lang="fi-FI" sz="3000" b="0" u="none" strike="noStrike" dirty="0">
                <a:solidFill>
                  <a:srgbClr val="002060"/>
                </a:solidFill>
                <a:uFillTx/>
                <a:latin typeface="Arial"/>
              </a:rPr>
              <a:t>T</a:t>
            </a:r>
            <a:r>
              <a:rPr lang="fi-FI" sz="3000" dirty="0">
                <a:solidFill>
                  <a:srgbClr val="002060"/>
                </a:solidFill>
                <a:latin typeface="Arial"/>
              </a:rPr>
              <a:t>ekijöiden kokonaistyöajat viikoittain jaettuna</a:t>
            </a:r>
            <a:endParaRPr lang="fi-FI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02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9C156-B9BC-5110-5E66-DADFCCBC6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1495800A-0E23-4C03-2672-BC61859800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-2275" y="226080"/>
            <a:ext cx="10082900" cy="946441"/>
          </a:xfrm>
          <a:prstGeom prst="rect">
            <a:avLst/>
          </a:prstGeom>
        </p:spPr>
      </p:pic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EE086063-2A54-A8A1-D2A6-10E67A1A12C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3355" y="1174008"/>
            <a:ext cx="9071640" cy="729874"/>
          </a:xfrm>
        </p:spPr>
        <p:txBody>
          <a:bodyPr/>
          <a:lstStyle/>
          <a:p>
            <a:pPr marL="0" indent="0" algn="ctr">
              <a:buNone/>
            </a:pPr>
            <a:r>
              <a:rPr lang="fi-FI" sz="3000" b="0" u="none" strike="noStrike" dirty="0">
                <a:solidFill>
                  <a:srgbClr val="002060"/>
                </a:solidFill>
                <a:uFillTx/>
                <a:latin typeface="Arial"/>
              </a:rPr>
              <a:t>T</a:t>
            </a:r>
            <a:r>
              <a:rPr lang="fi-FI" sz="3000" dirty="0">
                <a:solidFill>
                  <a:srgbClr val="002060"/>
                </a:solidFill>
                <a:latin typeface="Arial"/>
              </a:rPr>
              <a:t>ekijöiden kokonaistyöajat yhteensä viikoissa</a:t>
            </a:r>
            <a:endParaRPr lang="fi-FI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2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22B15-91C1-643F-626C-6DC079D47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2212989B-CE8B-5F9F-F76B-DA595B9BB05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0" y="219617"/>
            <a:ext cx="10082900" cy="946441"/>
          </a:xfrm>
          <a:prstGeom prst="rect">
            <a:avLst/>
          </a:prstGeom>
        </p:spPr>
      </p:pic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486230F2-EC11-98ED-F4F7-72CC9B822EE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4492" y="1166058"/>
            <a:ext cx="9071640" cy="762000"/>
          </a:xfrm>
        </p:spPr>
        <p:txBody>
          <a:bodyPr/>
          <a:lstStyle/>
          <a:p>
            <a:pPr marL="0" indent="0" algn="ctr">
              <a:buNone/>
            </a:pPr>
            <a:r>
              <a:rPr lang="fi-FI" sz="2800" dirty="0">
                <a:solidFill>
                  <a:srgbClr val="002060"/>
                </a:solidFill>
                <a:latin typeface="Arial"/>
              </a:rPr>
              <a:t>Tehtäväkohtainen kokonaistyöaika </a:t>
            </a:r>
            <a:r>
              <a:rPr lang="fi-FI" sz="2800" dirty="0" err="1">
                <a:solidFill>
                  <a:srgbClr val="002060"/>
                </a:solidFill>
                <a:latin typeface="Arial"/>
              </a:rPr>
              <a:t>vkoX</a:t>
            </a:r>
            <a:endParaRPr lang="fi-FI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264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EFC6A-E54D-973C-49B1-B76C03845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CB659A95-F33F-9CB9-6E32-B959AE87C1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0" y="227760"/>
            <a:ext cx="10082900" cy="946441"/>
          </a:xfrm>
          <a:prstGeom prst="rect">
            <a:avLst/>
          </a:prstGeom>
        </p:spPr>
      </p:pic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7D4F574B-BC04-C935-3B05-1E1D4C919849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4492" y="1176098"/>
            <a:ext cx="9071640" cy="762000"/>
          </a:xfrm>
        </p:spPr>
        <p:txBody>
          <a:bodyPr/>
          <a:lstStyle/>
          <a:p>
            <a:pPr marL="0" indent="0" algn="ctr">
              <a:buNone/>
            </a:pPr>
            <a:r>
              <a:rPr lang="fi-FI" sz="2800">
                <a:solidFill>
                  <a:srgbClr val="002060"/>
                </a:solidFill>
                <a:latin typeface="Arial"/>
              </a:rPr>
              <a:t>Tehtäväkohtainen kokonaistyöaika </a:t>
            </a:r>
            <a:r>
              <a:rPr lang="fi-FI" sz="2800" err="1">
                <a:solidFill>
                  <a:srgbClr val="002060"/>
                </a:solidFill>
                <a:latin typeface="Arial"/>
              </a:rPr>
              <a:t>vkoX</a:t>
            </a:r>
            <a:endParaRPr lang="fi-FI" sz="2800" err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9293C-1FAF-523F-BB88-7D896FFF2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Grafiikka&#10;&#10;Tekoälyn luoma sisältö voi olla virheellistä.">
            <a:extLst>
              <a:ext uri="{FF2B5EF4-FFF2-40B4-BE49-F238E27FC236}">
                <a16:creationId xmlns:a16="http://schemas.microsoft.com/office/drawing/2014/main" id="{51E1F2DB-4D57-D9A5-9ECB-5D373D1F1E5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474" b="48905"/>
          <a:stretch/>
        </p:blipFill>
        <p:spPr>
          <a:xfrm>
            <a:off x="0" y="227760"/>
            <a:ext cx="10082900" cy="946441"/>
          </a:xfrm>
          <a:prstGeom prst="rect">
            <a:avLst/>
          </a:prstGeom>
        </p:spPr>
      </p:pic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326375E5-BAEA-6F21-EE7C-DA240A30E9B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04492" y="1176098"/>
            <a:ext cx="9071640" cy="762000"/>
          </a:xfrm>
        </p:spPr>
        <p:txBody>
          <a:bodyPr/>
          <a:lstStyle/>
          <a:p>
            <a:pPr marL="0" indent="0" algn="ctr">
              <a:buNone/>
            </a:pPr>
            <a:r>
              <a:rPr lang="fi-FI" sz="2800">
                <a:solidFill>
                  <a:srgbClr val="002060"/>
                </a:solidFill>
                <a:latin typeface="Arial"/>
              </a:rPr>
              <a:t>Tehtäväkohtainen kokonaistyöaika </a:t>
            </a:r>
            <a:r>
              <a:rPr lang="fi-FI" sz="2800" err="1">
                <a:solidFill>
                  <a:srgbClr val="002060"/>
                </a:solidFill>
                <a:latin typeface="Arial"/>
              </a:rPr>
              <a:t>vkoX</a:t>
            </a:r>
            <a:endParaRPr lang="fi-FI" sz="2800" err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78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1de0a0-d013-4243-9ca5-08da07ddbad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00D154CC4FCF24CB807D0C855914AEA" ma:contentTypeVersion="11" ma:contentTypeDescription="Luo uusi asiakirja." ma:contentTypeScope="" ma:versionID="61b0dad887bec33a685ecf44b4ef7314">
  <xsd:schema xmlns:xsd="http://www.w3.org/2001/XMLSchema" xmlns:xs="http://www.w3.org/2001/XMLSchema" xmlns:p="http://schemas.microsoft.com/office/2006/metadata/properties" xmlns:ns2="ec1de0a0-d013-4243-9ca5-08da07ddbadd" targetNamespace="http://schemas.microsoft.com/office/2006/metadata/properties" ma:root="true" ma:fieldsID="45017a67cf4fd86242fd37763a63cc69" ns2:_="">
    <xsd:import namespace="ec1de0a0-d013-4243-9ca5-08da07ddba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de0a0-d013-4243-9ca5-08da07ddb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ba830b52-6d58-45b3-9899-c4752b5a1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3987AD-A5E9-4052-A530-B0329048EC3C}">
  <ds:schemaRefs>
    <ds:schemaRef ds:uri="ec1de0a0-d013-4243-9ca5-08da07ddbad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9423732-41B8-4A0B-91EB-BEAE99EC6F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AA7A8-D5C6-4E12-9488-3A9B268AAA70}">
  <ds:schemaRefs>
    <ds:schemaRef ds:uri="ec1de0a0-d013-4243-9ca5-08da07ddbad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</Words>
  <Application>Microsoft Office PowerPoint</Application>
  <PresentationFormat>Mukautettu</PresentationFormat>
  <Paragraphs>22</Paragraphs>
  <Slides>10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Aptos</vt:lpstr>
      <vt:lpstr>Arial</vt:lpstr>
      <vt:lpstr>Symbol</vt:lpstr>
      <vt:lpstr>Times New Roman</vt:lpstr>
      <vt:lpstr>Wingdings</vt:lpstr>
      <vt:lpstr>Office</vt:lpstr>
      <vt:lpstr>BLinkki - Ajankäyttö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>Asikainen, Mira</cp:lastModifiedBy>
  <cp:revision>2</cp:revision>
  <dcterms:created xsi:type="dcterms:W3CDTF">2025-02-10T22:53:05Z</dcterms:created>
  <dcterms:modified xsi:type="dcterms:W3CDTF">2025-05-27T08:04:10Z</dcterms:modified>
  <dc:language>fi-FI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0x010100800D154CC4FCF24CB807D0C855914AEA</vt:lpwstr>
  </property>
  <property fmtid="{D5CDD505-2E9C-101B-9397-08002B2CF9AE}" pid="3" name="Order">
    <vt:r8>14800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