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5" r:id="rId6"/>
    <p:sldId id="259" r:id="rId7"/>
    <p:sldId id="260" r:id="rId8"/>
    <p:sldId id="267" r:id="rId9"/>
    <p:sldId id="261" r:id="rId10"/>
    <p:sldId id="262" r:id="rId11"/>
    <p:sldId id="263" r:id="rId12"/>
    <p:sldId id="264" r:id="rId13"/>
    <p:sldId id="266" r:id="rId14"/>
    <p:sldId id="25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24"/>
    <a:srgbClr val="FF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726B2-9FA6-440D-91C8-DF3B0EC28024}" v="461" dt="2025-05-06T06:28:10.218"/>
    <p1510:client id="{1CFE1E63-D5BD-8761-DD80-4EDE9F50B803}" v="322" dt="2025-05-05T09:37:37.406"/>
    <p1510:client id="{228897F7-1437-47FB-89BA-465E0C6BE64C}" v="3623" dt="2025-05-05T10:24:13.055"/>
    <p1510:client id="{AA651243-ACB5-4594-88C2-D8274EF70B1C}" v="334" dt="2025-05-06T08:09:30.965"/>
    <p1510:client id="{ABA9FC3C-A255-4F23-AAB2-986C30E3200D}" v="35" dt="2025-05-07T05:41:22.107"/>
    <p1510:client id="{FADCDC12-BEA0-491B-8EB0-25ED5018BCE1}" v="792" dt="2025-05-05T10:21:2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ikainen, Mira" userId="S::milimaas@jyu.fi::e54355f9-702e-41f9-8ce9-f09a0d31509a" providerId="AD" clId="Web-{7BB74B0D-7F9F-46A4-87D7-E43783619FA2}"/>
    <pc:docChg chg="modSld">
      <pc:chgData name="Asikainen, Mira" userId="S::milimaas@jyu.fi::e54355f9-702e-41f9-8ce9-f09a0d31509a" providerId="AD" clId="Web-{7BB74B0D-7F9F-46A4-87D7-E43783619FA2}" dt="2025-05-06T08:11:07.903" v="24"/>
      <pc:docMkLst>
        <pc:docMk/>
      </pc:docMkLst>
      <pc:sldChg chg="modNotes">
        <pc:chgData name="Asikainen, Mira" userId="S::milimaas@jyu.fi::e54355f9-702e-41f9-8ce9-f09a0d31509a" providerId="AD" clId="Web-{7BB74B0D-7F9F-46A4-87D7-E43783619FA2}" dt="2025-05-06T08:10:49.731" v="12"/>
        <pc:sldMkLst>
          <pc:docMk/>
          <pc:sldMk cId="1332265580" sldId="263"/>
        </pc:sldMkLst>
      </pc:sldChg>
      <pc:sldChg chg="modNotes">
        <pc:chgData name="Asikainen, Mira" userId="S::milimaas@jyu.fi::e54355f9-702e-41f9-8ce9-f09a0d31509a" providerId="AD" clId="Web-{7BB74B0D-7F9F-46A4-87D7-E43783619FA2}" dt="2025-05-06T08:11:03.622" v="21"/>
        <pc:sldMkLst>
          <pc:docMk/>
          <pc:sldMk cId="4274330989" sldId="264"/>
        </pc:sldMkLst>
      </pc:sldChg>
      <pc:sldChg chg="modNotes">
        <pc:chgData name="Asikainen, Mira" userId="S::milimaas@jyu.fi::e54355f9-702e-41f9-8ce9-f09a0d31509a" providerId="AD" clId="Web-{7BB74B0D-7F9F-46A4-87D7-E43783619FA2}" dt="2025-05-06T08:11:07.903" v="24"/>
        <pc:sldMkLst>
          <pc:docMk/>
          <pc:sldMk cId="2840227139" sldId="266"/>
        </pc:sldMkLst>
      </pc:sldChg>
    </pc:docChg>
  </pc:docChgLst>
  <pc:docChgLst>
    <pc:chgData name="Asikainen, Mira" userId="S::milimaas@jyu.fi::e54355f9-702e-41f9-8ce9-f09a0d31509a" providerId="AD" clId="Web-{ABA9FC3C-A255-4F23-AAB2-986C30E3200D}"/>
    <pc:docChg chg="modSld">
      <pc:chgData name="Asikainen, Mira" userId="S::milimaas@jyu.fi::e54355f9-702e-41f9-8ce9-f09a0d31509a" providerId="AD" clId="Web-{ABA9FC3C-A255-4F23-AAB2-986C30E3200D}" dt="2025-05-07T05:41:22.107" v="32" actId="20577"/>
      <pc:docMkLst>
        <pc:docMk/>
      </pc:docMkLst>
      <pc:sldChg chg="modSp">
        <pc:chgData name="Asikainen, Mira" userId="S::milimaas@jyu.fi::e54355f9-702e-41f9-8ce9-f09a0d31509a" providerId="AD" clId="Web-{ABA9FC3C-A255-4F23-AAB2-986C30E3200D}" dt="2025-05-07T05:31:51.779" v="30" actId="14100"/>
        <pc:sldMkLst>
          <pc:docMk/>
          <pc:sldMk cId="782385677" sldId="256"/>
        </pc:sldMkLst>
        <pc:picChg chg="mod">
          <ac:chgData name="Asikainen, Mira" userId="S::milimaas@jyu.fi::e54355f9-702e-41f9-8ce9-f09a0d31509a" providerId="AD" clId="Web-{ABA9FC3C-A255-4F23-AAB2-986C30E3200D}" dt="2025-05-07T05:31:51.779" v="30" actId="14100"/>
          <ac:picMkLst>
            <pc:docMk/>
            <pc:sldMk cId="782385677" sldId="256"/>
            <ac:picMk id="14" creationId="{8A0DA056-D613-49A5-62A0-024C226F1458}"/>
          </ac:picMkLst>
        </pc:picChg>
      </pc:sldChg>
      <pc:sldChg chg="addSp modSp">
        <pc:chgData name="Asikainen, Mira" userId="S::milimaas@jyu.fi::e54355f9-702e-41f9-8ce9-f09a0d31509a" providerId="AD" clId="Web-{ABA9FC3C-A255-4F23-AAB2-986C30E3200D}" dt="2025-05-07T05:31:15.857" v="29" actId="1076"/>
        <pc:sldMkLst>
          <pc:docMk/>
          <pc:sldMk cId="4116866011" sldId="257"/>
        </pc:sldMkLst>
        <pc:spChg chg="mod">
          <ac:chgData name="Asikainen, Mira" userId="S::milimaas@jyu.fi::e54355f9-702e-41f9-8ce9-f09a0d31509a" providerId="AD" clId="Web-{ABA9FC3C-A255-4F23-AAB2-986C30E3200D}" dt="2025-05-07T05:31:15.857" v="28" actId="1076"/>
          <ac:spMkLst>
            <pc:docMk/>
            <pc:sldMk cId="4116866011" sldId="257"/>
            <ac:spMk id="4" creationId="{43A8B25B-13F7-0006-D77D-C548AD646B2B}"/>
          </ac:spMkLst>
        </pc:spChg>
        <pc:picChg chg="add mod">
          <ac:chgData name="Asikainen, Mira" userId="S::milimaas@jyu.fi::e54355f9-702e-41f9-8ce9-f09a0d31509a" providerId="AD" clId="Web-{ABA9FC3C-A255-4F23-AAB2-986C30E3200D}" dt="2025-05-07T05:31:15.857" v="29" actId="1076"/>
          <ac:picMkLst>
            <pc:docMk/>
            <pc:sldMk cId="4116866011" sldId="257"/>
            <ac:picMk id="3" creationId="{145F3FE4-F1B0-D55C-B7AA-C58E59DFFD68}"/>
          </ac:picMkLst>
        </pc:picChg>
      </pc:sldChg>
      <pc:sldChg chg="modSp">
        <pc:chgData name="Asikainen, Mira" userId="S::milimaas@jyu.fi::e54355f9-702e-41f9-8ce9-f09a0d31509a" providerId="AD" clId="Web-{ABA9FC3C-A255-4F23-AAB2-986C30E3200D}" dt="2025-05-07T05:41:22.107" v="32" actId="20577"/>
        <pc:sldMkLst>
          <pc:docMk/>
          <pc:sldMk cId="1332265580" sldId="263"/>
        </pc:sldMkLst>
        <pc:spChg chg="mod">
          <ac:chgData name="Asikainen, Mira" userId="S::milimaas@jyu.fi::e54355f9-702e-41f9-8ce9-f09a0d31509a" providerId="AD" clId="Web-{ABA9FC3C-A255-4F23-AAB2-986C30E3200D}" dt="2025-05-07T05:41:22.107" v="32" actId="20577"/>
          <ac:spMkLst>
            <pc:docMk/>
            <pc:sldMk cId="1332265580" sldId="263"/>
            <ac:spMk id="3" creationId="{19FE5626-29E4-D846-A08B-6360DAF2A044}"/>
          </ac:spMkLst>
        </pc:spChg>
      </pc:sldChg>
      <pc:sldChg chg="modSp">
        <pc:chgData name="Asikainen, Mira" userId="S::milimaas@jyu.fi::e54355f9-702e-41f9-8ce9-f09a0d31509a" providerId="AD" clId="Web-{ABA9FC3C-A255-4F23-AAB2-986C30E3200D}" dt="2025-05-07T05:29:23.857" v="8" actId="20577"/>
        <pc:sldMkLst>
          <pc:docMk/>
          <pc:sldMk cId="1701843899" sldId="265"/>
        </pc:sldMkLst>
        <pc:spChg chg="mod">
          <ac:chgData name="Asikainen, Mira" userId="S::milimaas@jyu.fi::e54355f9-702e-41f9-8ce9-f09a0d31509a" providerId="AD" clId="Web-{ABA9FC3C-A255-4F23-AAB2-986C30E3200D}" dt="2025-05-07T05:29:23.857" v="8" actId="20577"/>
          <ac:spMkLst>
            <pc:docMk/>
            <pc:sldMk cId="1701843899" sldId="265"/>
            <ac:spMk id="3" creationId="{EE0B1477-D42C-C559-018D-205339A09FE1}"/>
          </ac:spMkLst>
        </pc:spChg>
      </pc:sldChg>
    </pc:docChg>
  </pc:docChgLst>
  <pc:docChgLst>
    <pc:chgData name="Karinen, Vesa-Pekka" userId="S::vekarine@jyu.fi::30cf548f-304f-4eee-a5f1-24b1345a430d" providerId="AD" clId="Web-{1CFE1E63-D5BD-8761-DD80-4EDE9F50B803}"/>
    <pc:docChg chg="modSld">
      <pc:chgData name="Karinen, Vesa-Pekka" userId="S::vekarine@jyu.fi::30cf548f-304f-4eee-a5f1-24b1345a430d" providerId="AD" clId="Web-{1CFE1E63-D5BD-8761-DD80-4EDE9F50B803}" dt="2025-05-05T09:37:31.359" v="306" actId="20577"/>
      <pc:docMkLst>
        <pc:docMk/>
      </pc:docMkLst>
      <pc:sldChg chg="modSp">
        <pc:chgData name="Karinen, Vesa-Pekka" userId="S::vekarine@jyu.fi::30cf548f-304f-4eee-a5f1-24b1345a430d" providerId="AD" clId="Web-{1CFE1E63-D5BD-8761-DD80-4EDE9F50B803}" dt="2025-05-05T09:24:36.432" v="305" actId="20577"/>
        <pc:sldMkLst>
          <pc:docMk/>
          <pc:sldMk cId="1857251793" sldId="259"/>
        </pc:sldMkLst>
        <pc:spChg chg="mod">
          <ac:chgData name="Karinen, Vesa-Pekka" userId="S::vekarine@jyu.fi::30cf548f-304f-4eee-a5f1-24b1345a430d" providerId="AD" clId="Web-{1CFE1E63-D5BD-8761-DD80-4EDE9F50B803}" dt="2025-05-05T09:24:36.432" v="305" actId="20577"/>
          <ac:spMkLst>
            <pc:docMk/>
            <pc:sldMk cId="1857251793" sldId="259"/>
            <ac:spMk id="3" creationId="{7EF3033B-2E43-ACCC-9F36-4BD71F0BAA16}"/>
          </ac:spMkLst>
        </pc:spChg>
      </pc:sldChg>
      <pc:sldChg chg="modSp">
        <pc:chgData name="Karinen, Vesa-Pekka" userId="S::vekarine@jyu.fi::30cf548f-304f-4eee-a5f1-24b1345a430d" providerId="AD" clId="Web-{1CFE1E63-D5BD-8761-DD80-4EDE9F50B803}" dt="2025-05-04T21:25:13.133" v="113" actId="20577"/>
        <pc:sldMkLst>
          <pc:docMk/>
          <pc:sldMk cId="637342436" sldId="260"/>
        </pc:sldMkLst>
        <pc:spChg chg="mod">
          <ac:chgData name="Karinen, Vesa-Pekka" userId="S::vekarine@jyu.fi::30cf548f-304f-4eee-a5f1-24b1345a430d" providerId="AD" clId="Web-{1CFE1E63-D5BD-8761-DD80-4EDE9F50B803}" dt="2025-05-04T21:25:13.133" v="113" actId="20577"/>
          <ac:spMkLst>
            <pc:docMk/>
            <pc:sldMk cId="637342436" sldId="260"/>
            <ac:spMk id="3" creationId="{16B5C2D0-9667-9D82-7ECF-82A7EB56AABF}"/>
          </ac:spMkLst>
        </pc:spChg>
      </pc:sldChg>
      <pc:sldChg chg="modSp">
        <pc:chgData name="Karinen, Vesa-Pekka" userId="S::vekarine@jyu.fi::30cf548f-304f-4eee-a5f1-24b1345a430d" providerId="AD" clId="Web-{1CFE1E63-D5BD-8761-DD80-4EDE9F50B803}" dt="2025-05-05T09:37:31.359" v="306" actId="20577"/>
        <pc:sldMkLst>
          <pc:docMk/>
          <pc:sldMk cId="1176975706" sldId="261"/>
        </pc:sldMkLst>
        <pc:spChg chg="mod">
          <ac:chgData name="Karinen, Vesa-Pekka" userId="S::vekarine@jyu.fi::30cf548f-304f-4eee-a5f1-24b1345a430d" providerId="AD" clId="Web-{1CFE1E63-D5BD-8761-DD80-4EDE9F50B803}" dt="2025-05-05T09:37:31.359" v="306" actId="20577"/>
          <ac:spMkLst>
            <pc:docMk/>
            <pc:sldMk cId="1176975706" sldId="261"/>
            <ac:spMk id="3" creationId="{670A416D-396A-4941-94B3-F74BF75A5F50}"/>
          </ac:spMkLst>
        </pc:spChg>
      </pc:sldChg>
    </pc:docChg>
  </pc:docChgLst>
  <pc:docChgLst>
    <pc:chgData name="Asikainen, Mira" userId="S::milimaas@jyu.fi::e54355f9-702e-41f9-8ce9-f09a0d31509a" providerId="AD" clId="Web-{AA651243-ACB5-4594-88C2-D8274EF70B1C}"/>
    <pc:docChg chg="modSld">
      <pc:chgData name="Asikainen, Mira" userId="S::milimaas@jyu.fi::e54355f9-702e-41f9-8ce9-f09a0d31509a" providerId="AD" clId="Web-{AA651243-ACB5-4594-88C2-D8274EF70B1C}" dt="2025-05-06T08:09:49.747" v="510"/>
      <pc:docMkLst>
        <pc:docMk/>
      </pc:docMkLst>
      <pc:sldChg chg="modNotes">
        <pc:chgData name="Asikainen, Mira" userId="S::milimaas@jyu.fi::e54355f9-702e-41f9-8ce9-f09a0d31509a" providerId="AD" clId="Web-{AA651243-ACB5-4594-88C2-D8274EF70B1C}" dt="2025-05-06T08:07:06.699" v="456"/>
        <pc:sldMkLst>
          <pc:docMk/>
          <pc:sldMk cId="782385677" sldId="256"/>
        </pc:sldMkLst>
      </pc:sldChg>
      <pc:sldChg chg="modSp modNotes">
        <pc:chgData name="Asikainen, Mira" userId="S::milimaas@jyu.fi::e54355f9-702e-41f9-8ce9-f09a0d31509a" providerId="AD" clId="Web-{AA651243-ACB5-4594-88C2-D8274EF70B1C}" dt="2025-05-06T08:08:20.262" v="462"/>
        <pc:sldMkLst>
          <pc:docMk/>
          <pc:sldMk cId="1857251793" sldId="259"/>
        </pc:sldMkLst>
        <pc:spChg chg="mod">
          <ac:chgData name="Asikainen, Mira" userId="S::milimaas@jyu.fi::e54355f9-702e-41f9-8ce9-f09a0d31509a" providerId="AD" clId="Web-{AA651243-ACB5-4594-88C2-D8274EF70B1C}" dt="2025-05-06T07:41:26.563" v="407" actId="20577"/>
          <ac:spMkLst>
            <pc:docMk/>
            <pc:sldMk cId="1857251793" sldId="259"/>
            <ac:spMk id="3" creationId="{7EF3033B-2E43-ACCC-9F36-4BD71F0BAA16}"/>
          </ac:spMkLst>
        </pc:spChg>
      </pc:sldChg>
      <pc:sldChg chg="modNotes">
        <pc:chgData name="Asikainen, Mira" userId="S::milimaas@jyu.fi::e54355f9-702e-41f9-8ce9-f09a0d31509a" providerId="AD" clId="Web-{AA651243-ACB5-4594-88C2-D8274EF70B1C}" dt="2025-05-06T08:08:51.059" v="481"/>
        <pc:sldMkLst>
          <pc:docMk/>
          <pc:sldMk cId="637342436" sldId="260"/>
        </pc:sldMkLst>
      </pc:sldChg>
      <pc:sldChg chg="modSp modNotes">
        <pc:chgData name="Asikainen, Mira" userId="S::milimaas@jyu.fi::e54355f9-702e-41f9-8ce9-f09a0d31509a" providerId="AD" clId="Web-{AA651243-ACB5-4594-88C2-D8274EF70B1C}" dt="2025-05-06T08:08:58.621" v="484"/>
        <pc:sldMkLst>
          <pc:docMk/>
          <pc:sldMk cId="1176975706" sldId="261"/>
        </pc:sldMkLst>
        <pc:spChg chg="mod">
          <ac:chgData name="Asikainen, Mira" userId="S::milimaas@jyu.fi::e54355f9-702e-41f9-8ce9-f09a0d31509a" providerId="AD" clId="Web-{AA651243-ACB5-4594-88C2-D8274EF70B1C}" dt="2025-05-06T07:45:59.408" v="414" actId="20577"/>
          <ac:spMkLst>
            <pc:docMk/>
            <pc:sldMk cId="1176975706" sldId="261"/>
            <ac:spMk id="3" creationId="{670A416D-396A-4941-94B3-F74BF75A5F50}"/>
          </ac:spMkLst>
        </pc:spChg>
      </pc:sldChg>
      <pc:sldChg chg="modSp modNotes">
        <pc:chgData name="Asikainen, Mira" userId="S::milimaas@jyu.fi::e54355f9-702e-41f9-8ce9-f09a0d31509a" providerId="AD" clId="Web-{AA651243-ACB5-4594-88C2-D8274EF70B1C}" dt="2025-05-06T08:09:02.762" v="487"/>
        <pc:sldMkLst>
          <pc:docMk/>
          <pc:sldMk cId="3419872238" sldId="262"/>
        </pc:sldMkLst>
        <pc:spChg chg="mod">
          <ac:chgData name="Asikainen, Mira" userId="S::milimaas@jyu.fi::e54355f9-702e-41f9-8ce9-f09a0d31509a" providerId="AD" clId="Web-{AA651243-ACB5-4594-88C2-D8274EF70B1C}" dt="2025-05-06T07:19:51.132" v="391" actId="20577"/>
          <ac:spMkLst>
            <pc:docMk/>
            <pc:sldMk cId="3419872238" sldId="262"/>
            <ac:spMk id="15" creationId="{94672A4F-1E88-E5F9-A576-585250ECDCF7}"/>
          </ac:spMkLst>
        </pc:spChg>
      </pc:sldChg>
      <pc:sldChg chg="modSp modNotes">
        <pc:chgData name="Asikainen, Mira" userId="S::milimaas@jyu.fi::e54355f9-702e-41f9-8ce9-f09a0d31509a" providerId="AD" clId="Web-{AA651243-ACB5-4594-88C2-D8274EF70B1C}" dt="2025-05-06T08:09:29.684" v="496"/>
        <pc:sldMkLst>
          <pc:docMk/>
          <pc:sldMk cId="1332265580" sldId="263"/>
        </pc:sldMkLst>
        <pc:spChg chg="mod">
          <ac:chgData name="Asikainen, Mira" userId="S::milimaas@jyu.fi::e54355f9-702e-41f9-8ce9-f09a0d31509a" providerId="AD" clId="Web-{AA651243-ACB5-4594-88C2-D8274EF70B1C}" dt="2025-05-06T07:03:16.172" v="221" actId="20577"/>
          <ac:spMkLst>
            <pc:docMk/>
            <pc:sldMk cId="1332265580" sldId="263"/>
            <ac:spMk id="3" creationId="{19FE5626-29E4-D846-A08B-6360DAF2A044}"/>
          </ac:spMkLst>
        </pc:spChg>
      </pc:sldChg>
      <pc:sldChg chg="modNotes">
        <pc:chgData name="Asikainen, Mira" userId="S::milimaas@jyu.fi::e54355f9-702e-41f9-8ce9-f09a0d31509a" providerId="AD" clId="Web-{AA651243-ACB5-4594-88C2-D8274EF70B1C}" dt="2025-05-06T08:09:49.747" v="510"/>
        <pc:sldMkLst>
          <pc:docMk/>
          <pc:sldMk cId="4274330989" sldId="264"/>
        </pc:sldMkLst>
      </pc:sldChg>
      <pc:sldChg chg="modSp modNotes">
        <pc:chgData name="Asikainen, Mira" userId="S::milimaas@jyu.fi::e54355f9-702e-41f9-8ce9-f09a0d31509a" providerId="AD" clId="Web-{AA651243-ACB5-4594-88C2-D8274EF70B1C}" dt="2025-05-06T08:07:46.355" v="459"/>
        <pc:sldMkLst>
          <pc:docMk/>
          <pc:sldMk cId="1701843899" sldId="265"/>
        </pc:sldMkLst>
        <pc:spChg chg="mod">
          <ac:chgData name="Asikainen, Mira" userId="S::milimaas@jyu.fi::e54355f9-702e-41f9-8ce9-f09a0d31509a" providerId="AD" clId="Web-{AA651243-ACB5-4594-88C2-D8274EF70B1C}" dt="2025-05-06T08:02:37.681" v="426" actId="20577"/>
          <ac:spMkLst>
            <pc:docMk/>
            <pc:sldMk cId="1701843899" sldId="265"/>
            <ac:spMk id="3" creationId="{EE0B1477-D42C-C559-018D-205339A09FE1}"/>
          </ac:spMkLst>
        </pc:spChg>
      </pc:sldChg>
      <pc:sldChg chg="modNotes">
        <pc:chgData name="Asikainen, Mira" userId="S::milimaas@jyu.fi::e54355f9-702e-41f9-8ce9-f09a0d31509a" providerId="AD" clId="Web-{AA651243-ACB5-4594-88C2-D8274EF70B1C}" dt="2025-05-06T06:57:04.825" v="11"/>
        <pc:sldMkLst>
          <pc:docMk/>
          <pc:sldMk cId="2840227139" sldId="266"/>
        </pc:sldMkLst>
      </pc:sldChg>
      <pc:sldChg chg="modSp modNotes">
        <pc:chgData name="Asikainen, Mira" userId="S::milimaas@jyu.fi::e54355f9-702e-41f9-8ce9-f09a0d31509a" providerId="AD" clId="Web-{AA651243-ACB5-4594-88C2-D8274EF70B1C}" dt="2025-05-06T08:08:48.199" v="479"/>
        <pc:sldMkLst>
          <pc:docMk/>
          <pc:sldMk cId="187004090" sldId="267"/>
        </pc:sldMkLst>
        <pc:spChg chg="mod">
          <ac:chgData name="Asikainen, Mira" userId="S::milimaas@jyu.fi::e54355f9-702e-41f9-8ce9-f09a0d31509a" providerId="AD" clId="Web-{AA651243-ACB5-4594-88C2-D8274EF70B1C}" dt="2025-05-06T07:17:55.350" v="373" actId="20577"/>
          <ac:spMkLst>
            <pc:docMk/>
            <pc:sldMk cId="187004090" sldId="267"/>
            <ac:spMk id="3" creationId="{921ADEB6-E4EE-C34B-AA20-C8FB694912F4}"/>
          </ac:spMkLst>
        </pc:spChg>
      </pc:sldChg>
    </pc:docChg>
  </pc:docChgLst>
  <pc:docChgLst>
    <pc:chgData name="Asikainen, Mira" userId="S::milimaas@jyu.fi::e54355f9-702e-41f9-8ce9-f09a0d31509a" providerId="AD" clId="Web-{0B3726B2-9FA6-440D-91C8-DF3B0EC28024}"/>
    <pc:docChg chg="addSld modSld">
      <pc:chgData name="Asikainen, Mira" userId="S::milimaas@jyu.fi::e54355f9-702e-41f9-8ce9-f09a0d31509a" providerId="AD" clId="Web-{0B3726B2-9FA6-440D-91C8-DF3B0EC28024}" dt="2025-05-06T06:28:04.015" v="568"/>
      <pc:docMkLst>
        <pc:docMk/>
      </pc:docMkLst>
      <pc:sldChg chg="modSp">
        <pc:chgData name="Asikainen, Mira" userId="S::milimaas@jyu.fi::e54355f9-702e-41f9-8ce9-f09a0d31509a" providerId="AD" clId="Web-{0B3726B2-9FA6-440D-91C8-DF3B0EC28024}" dt="2025-05-06T06:17:33.280" v="66" actId="20577"/>
        <pc:sldMkLst>
          <pc:docMk/>
          <pc:sldMk cId="1857251793" sldId="259"/>
        </pc:sldMkLst>
        <pc:spChg chg="mod">
          <ac:chgData name="Asikainen, Mira" userId="S::milimaas@jyu.fi::e54355f9-702e-41f9-8ce9-f09a0d31509a" providerId="AD" clId="Web-{0B3726B2-9FA6-440D-91C8-DF3B0EC28024}" dt="2025-05-06T06:17:33.280" v="66" actId="20577"/>
          <ac:spMkLst>
            <pc:docMk/>
            <pc:sldMk cId="1857251793" sldId="259"/>
            <ac:spMk id="3" creationId="{7EF3033B-2E43-ACCC-9F36-4BD71F0BAA16}"/>
          </ac:spMkLst>
        </pc:spChg>
      </pc:sldChg>
      <pc:sldChg chg="addSp delSp modSp">
        <pc:chgData name="Asikainen, Mira" userId="S::milimaas@jyu.fi::e54355f9-702e-41f9-8ce9-f09a0d31509a" providerId="AD" clId="Web-{0B3726B2-9FA6-440D-91C8-DF3B0EC28024}" dt="2025-05-06T06:19:26.921" v="78"/>
        <pc:sldMkLst>
          <pc:docMk/>
          <pc:sldMk cId="637342436" sldId="260"/>
        </pc:sldMkLst>
        <pc:spChg chg="mod">
          <ac:chgData name="Asikainen, Mira" userId="S::milimaas@jyu.fi::e54355f9-702e-41f9-8ce9-f09a0d31509a" providerId="AD" clId="Web-{0B3726B2-9FA6-440D-91C8-DF3B0EC28024}" dt="2025-05-06T06:18:32.296" v="72" actId="20577"/>
          <ac:spMkLst>
            <pc:docMk/>
            <pc:sldMk cId="637342436" sldId="260"/>
            <ac:spMk id="3" creationId="{16B5C2D0-9667-9D82-7ECF-82A7EB56AABF}"/>
          </ac:spMkLst>
        </pc:spChg>
        <pc:spChg chg="add del mod">
          <ac:chgData name="Asikainen, Mira" userId="S::milimaas@jyu.fi::e54355f9-702e-41f9-8ce9-f09a0d31509a" providerId="AD" clId="Web-{0B3726B2-9FA6-440D-91C8-DF3B0EC28024}" dt="2025-05-06T06:19:26.921" v="78"/>
          <ac:spMkLst>
            <pc:docMk/>
            <pc:sldMk cId="637342436" sldId="260"/>
            <ac:spMk id="4" creationId="{5CB8543B-10D0-D923-22C9-9E2A77D34B3E}"/>
          </ac:spMkLst>
        </pc:spChg>
      </pc:sldChg>
      <pc:sldChg chg="modSp">
        <pc:chgData name="Asikainen, Mira" userId="S::milimaas@jyu.fi::e54355f9-702e-41f9-8ce9-f09a0d31509a" providerId="AD" clId="Web-{0B3726B2-9FA6-440D-91C8-DF3B0EC28024}" dt="2025-05-06T06:25:19.593" v="436" actId="14100"/>
        <pc:sldMkLst>
          <pc:docMk/>
          <pc:sldMk cId="3419872238" sldId="262"/>
        </pc:sldMkLst>
        <pc:spChg chg="mod">
          <ac:chgData name="Asikainen, Mira" userId="S::milimaas@jyu.fi::e54355f9-702e-41f9-8ce9-f09a0d31509a" providerId="AD" clId="Web-{0B3726B2-9FA6-440D-91C8-DF3B0EC28024}" dt="2025-05-06T06:25:19.593" v="436" actId="14100"/>
          <ac:spMkLst>
            <pc:docMk/>
            <pc:sldMk cId="3419872238" sldId="262"/>
            <ac:spMk id="15" creationId="{94672A4F-1E88-E5F9-A576-585250ECDCF7}"/>
          </ac:spMkLst>
        </pc:spChg>
      </pc:sldChg>
      <pc:sldChg chg="modSp modNotes">
        <pc:chgData name="Asikainen, Mira" userId="S::milimaas@jyu.fi::e54355f9-702e-41f9-8ce9-f09a0d31509a" providerId="AD" clId="Web-{0B3726B2-9FA6-440D-91C8-DF3B0EC28024}" dt="2025-05-06T06:28:04.015" v="568"/>
        <pc:sldMkLst>
          <pc:docMk/>
          <pc:sldMk cId="1332265580" sldId="263"/>
        </pc:sldMkLst>
        <pc:spChg chg="mod">
          <ac:chgData name="Asikainen, Mira" userId="S::milimaas@jyu.fi::e54355f9-702e-41f9-8ce9-f09a0d31509a" providerId="AD" clId="Web-{0B3726B2-9FA6-440D-91C8-DF3B0EC28024}" dt="2025-05-06T06:26:04.671" v="472" actId="20577"/>
          <ac:spMkLst>
            <pc:docMk/>
            <pc:sldMk cId="1332265580" sldId="263"/>
            <ac:spMk id="3" creationId="{19FE5626-29E4-D846-A08B-6360DAF2A044}"/>
          </ac:spMkLst>
        </pc:spChg>
      </pc:sldChg>
      <pc:sldChg chg="modSp">
        <pc:chgData name="Asikainen, Mira" userId="S::milimaas@jyu.fi::e54355f9-702e-41f9-8ce9-f09a0d31509a" providerId="AD" clId="Web-{0B3726B2-9FA6-440D-91C8-DF3B0EC28024}" dt="2025-05-06T06:20:43.515" v="246" actId="20577"/>
        <pc:sldMkLst>
          <pc:docMk/>
          <pc:sldMk cId="1701843899" sldId="265"/>
        </pc:sldMkLst>
        <pc:spChg chg="mod">
          <ac:chgData name="Asikainen, Mira" userId="S::milimaas@jyu.fi::e54355f9-702e-41f9-8ce9-f09a0d31509a" providerId="AD" clId="Web-{0B3726B2-9FA6-440D-91C8-DF3B0EC28024}" dt="2025-05-06T06:20:43.515" v="246" actId="20577"/>
          <ac:spMkLst>
            <pc:docMk/>
            <pc:sldMk cId="1701843899" sldId="265"/>
            <ac:spMk id="3" creationId="{EE0B1477-D42C-C559-018D-205339A09FE1}"/>
          </ac:spMkLst>
        </pc:spChg>
      </pc:sldChg>
      <pc:sldChg chg="modSp">
        <pc:chgData name="Asikainen, Mira" userId="S::milimaas@jyu.fi::e54355f9-702e-41f9-8ce9-f09a0d31509a" providerId="AD" clId="Web-{0B3726B2-9FA6-440D-91C8-DF3B0EC28024}" dt="2025-05-06T06:27:08.780" v="482" actId="20577"/>
        <pc:sldMkLst>
          <pc:docMk/>
          <pc:sldMk cId="2840227139" sldId="266"/>
        </pc:sldMkLst>
        <pc:spChg chg="mod">
          <ac:chgData name="Asikainen, Mira" userId="S::milimaas@jyu.fi::e54355f9-702e-41f9-8ce9-f09a0d31509a" providerId="AD" clId="Web-{0B3726B2-9FA6-440D-91C8-DF3B0EC28024}" dt="2025-05-06T06:27:08.780" v="482" actId="20577"/>
          <ac:spMkLst>
            <pc:docMk/>
            <pc:sldMk cId="2840227139" sldId="266"/>
            <ac:spMk id="3" creationId="{F0BBE2D1-0D89-1C90-914C-55FB1F58908D}"/>
          </ac:spMkLst>
        </pc:spChg>
      </pc:sldChg>
      <pc:sldChg chg="modSp add replId">
        <pc:chgData name="Asikainen, Mira" userId="S::milimaas@jyu.fi::e54355f9-702e-41f9-8ce9-f09a0d31509a" providerId="AD" clId="Web-{0B3726B2-9FA6-440D-91C8-DF3B0EC28024}" dt="2025-05-06T06:21:53.093" v="358" actId="20577"/>
        <pc:sldMkLst>
          <pc:docMk/>
          <pc:sldMk cId="187004090" sldId="267"/>
        </pc:sldMkLst>
        <pc:spChg chg="mod">
          <ac:chgData name="Asikainen, Mira" userId="S::milimaas@jyu.fi::e54355f9-702e-41f9-8ce9-f09a0d31509a" providerId="AD" clId="Web-{0B3726B2-9FA6-440D-91C8-DF3B0EC28024}" dt="2025-05-06T06:19:43.655" v="102" actId="20577"/>
          <ac:spMkLst>
            <pc:docMk/>
            <pc:sldMk cId="187004090" sldId="267"/>
            <ac:spMk id="2" creationId="{D62EF19E-D663-6972-C501-935057DDB3AA}"/>
          </ac:spMkLst>
        </pc:spChg>
        <pc:spChg chg="mod">
          <ac:chgData name="Asikainen, Mira" userId="S::milimaas@jyu.fi::e54355f9-702e-41f9-8ce9-f09a0d31509a" providerId="AD" clId="Web-{0B3726B2-9FA6-440D-91C8-DF3B0EC28024}" dt="2025-05-06T06:21:53.093" v="358" actId="20577"/>
          <ac:spMkLst>
            <pc:docMk/>
            <pc:sldMk cId="187004090" sldId="267"/>
            <ac:spMk id="3" creationId="{921ADEB6-E4EE-C34B-AA20-C8FB694912F4}"/>
          </ac:spMkLst>
        </pc:spChg>
      </pc:sldChg>
    </pc:docChg>
  </pc:docChgLst>
  <pc:docChgLst>
    <pc:chgData name="Manninen, Veikko" userId="04bc35bd-7aea-48cb-8dbd-ba1b04380a08" providerId="ADAL" clId="{FADCDC12-BEA0-491B-8EB0-25ED5018BCE1}"/>
    <pc:docChg chg="undo custSel addSld delSld modSld sldOrd">
      <pc:chgData name="Manninen, Veikko" userId="04bc35bd-7aea-48cb-8dbd-ba1b04380a08" providerId="ADAL" clId="{FADCDC12-BEA0-491B-8EB0-25ED5018BCE1}" dt="2025-05-05T10:21:24.192" v="1229" actId="20577"/>
      <pc:docMkLst>
        <pc:docMk/>
      </pc:docMkLst>
      <pc:sldChg chg="modSp mod">
        <pc:chgData name="Manninen, Veikko" userId="04bc35bd-7aea-48cb-8dbd-ba1b04380a08" providerId="ADAL" clId="{FADCDC12-BEA0-491B-8EB0-25ED5018BCE1}" dt="2025-04-28T10:29:40.180" v="395" actId="20577"/>
        <pc:sldMkLst>
          <pc:docMk/>
          <pc:sldMk cId="1857251793" sldId="259"/>
        </pc:sldMkLst>
        <pc:spChg chg="mod">
          <ac:chgData name="Manninen, Veikko" userId="04bc35bd-7aea-48cb-8dbd-ba1b04380a08" providerId="ADAL" clId="{FADCDC12-BEA0-491B-8EB0-25ED5018BCE1}" dt="2025-04-28T10:15:40.486" v="10" actId="20577"/>
          <ac:spMkLst>
            <pc:docMk/>
            <pc:sldMk cId="1857251793" sldId="259"/>
            <ac:spMk id="2" creationId="{EF9E4479-8E3F-3941-FC63-1DA339D78A59}"/>
          </ac:spMkLst>
        </pc:spChg>
        <pc:spChg chg="mod">
          <ac:chgData name="Manninen, Veikko" userId="04bc35bd-7aea-48cb-8dbd-ba1b04380a08" providerId="ADAL" clId="{FADCDC12-BEA0-491B-8EB0-25ED5018BCE1}" dt="2025-04-28T10:29:40.180" v="395" actId="20577"/>
          <ac:spMkLst>
            <pc:docMk/>
            <pc:sldMk cId="1857251793" sldId="259"/>
            <ac:spMk id="3" creationId="{7EF3033B-2E43-ACCC-9F36-4BD71F0BAA16}"/>
          </ac:spMkLst>
        </pc:spChg>
      </pc:sldChg>
      <pc:sldChg chg="modSp mod">
        <pc:chgData name="Manninen, Veikko" userId="04bc35bd-7aea-48cb-8dbd-ba1b04380a08" providerId="ADAL" clId="{FADCDC12-BEA0-491B-8EB0-25ED5018BCE1}" dt="2025-04-28T10:29:33.472" v="387" actId="20577"/>
        <pc:sldMkLst>
          <pc:docMk/>
          <pc:sldMk cId="637342436" sldId="260"/>
        </pc:sldMkLst>
        <pc:spChg chg="mod">
          <ac:chgData name="Manninen, Veikko" userId="04bc35bd-7aea-48cb-8dbd-ba1b04380a08" providerId="ADAL" clId="{FADCDC12-BEA0-491B-8EB0-25ED5018BCE1}" dt="2025-04-28T10:15:56.844" v="54" actId="20577"/>
          <ac:spMkLst>
            <pc:docMk/>
            <pc:sldMk cId="637342436" sldId="260"/>
            <ac:spMk id="2" creationId="{D7F04D38-2153-B9E5-5B2C-BD6A6E4BDCCA}"/>
          </ac:spMkLst>
        </pc:spChg>
        <pc:spChg chg="mod">
          <ac:chgData name="Manninen, Veikko" userId="04bc35bd-7aea-48cb-8dbd-ba1b04380a08" providerId="ADAL" clId="{FADCDC12-BEA0-491B-8EB0-25ED5018BCE1}" dt="2025-04-28T10:29:33.472" v="387" actId="20577"/>
          <ac:spMkLst>
            <pc:docMk/>
            <pc:sldMk cId="637342436" sldId="260"/>
            <ac:spMk id="3" creationId="{16B5C2D0-9667-9D82-7ECF-82A7EB56AABF}"/>
          </ac:spMkLst>
        </pc:spChg>
      </pc:sldChg>
      <pc:sldChg chg="modSp mod">
        <pc:chgData name="Manninen, Veikko" userId="04bc35bd-7aea-48cb-8dbd-ba1b04380a08" providerId="ADAL" clId="{FADCDC12-BEA0-491B-8EB0-25ED5018BCE1}" dt="2025-04-28T10:29:30.047" v="382" actId="20577"/>
        <pc:sldMkLst>
          <pc:docMk/>
          <pc:sldMk cId="1176975706" sldId="261"/>
        </pc:sldMkLst>
        <pc:spChg chg="mod">
          <ac:chgData name="Manninen, Veikko" userId="04bc35bd-7aea-48cb-8dbd-ba1b04380a08" providerId="ADAL" clId="{FADCDC12-BEA0-491B-8EB0-25ED5018BCE1}" dt="2025-04-28T10:17:52.150" v="105" actId="20577"/>
          <ac:spMkLst>
            <pc:docMk/>
            <pc:sldMk cId="1176975706" sldId="261"/>
            <ac:spMk id="2" creationId="{51196876-081B-C4FB-BEB6-4CCAE027D97F}"/>
          </ac:spMkLst>
        </pc:spChg>
        <pc:spChg chg="mod">
          <ac:chgData name="Manninen, Veikko" userId="04bc35bd-7aea-48cb-8dbd-ba1b04380a08" providerId="ADAL" clId="{FADCDC12-BEA0-491B-8EB0-25ED5018BCE1}" dt="2025-04-28T10:29:30.047" v="382" actId="20577"/>
          <ac:spMkLst>
            <pc:docMk/>
            <pc:sldMk cId="1176975706" sldId="261"/>
            <ac:spMk id="3" creationId="{670A416D-396A-4941-94B3-F74BF75A5F50}"/>
          </ac:spMkLst>
        </pc:spChg>
      </pc:sldChg>
      <pc:sldChg chg="addSp delSp modSp mod modNotesTx">
        <pc:chgData name="Manninen, Veikko" userId="04bc35bd-7aea-48cb-8dbd-ba1b04380a08" providerId="ADAL" clId="{FADCDC12-BEA0-491B-8EB0-25ED5018BCE1}" dt="2025-05-05T10:21:24.192" v="1229" actId="20577"/>
        <pc:sldMkLst>
          <pc:docMk/>
          <pc:sldMk cId="3419872238" sldId="262"/>
        </pc:sldMkLst>
        <pc:spChg chg="mod">
          <ac:chgData name="Manninen, Veikko" userId="04bc35bd-7aea-48cb-8dbd-ba1b04380a08" providerId="ADAL" clId="{FADCDC12-BEA0-491B-8EB0-25ED5018BCE1}" dt="2025-05-05T09:56:29.812" v="439" actId="20577"/>
          <ac:spMkLst>
            <pc:docMk/>
            <pc:sldMk cId="3419872238" sldId="262"/>
            <ac:spMk id="2" creationId="{18764E5E-27A0-6E0D-25B7-8829AC6B8B75}"/>
          </ac:spMkLst>
        </pc:spChg>
        <pc:spChg chg="del mod">
          <ac:chgData name="Manninen, Veikko" userId="04bc35bd-7aea-48cb-8dbd-ba1b04380a08" providerId="ADAL" clId="{FADCDC12-BEA0-491B-8EB0-25ED5018BCE1}" dt="2025-05-05T09:59:15.927" v="557" actId="12084"/>
          <ac:spMkLst>
            <pc:docMk/>
            <pc:sldMk cId="3419872238" sldId="262"/>
            <ac:spMk id="3" creationId="{E071CB1E-1A91-026E-C8DC-118707AE4B23}"/>
          </ac:spMkLst>
        </pc:spChg>
        <pc:spChg chg="add del mod">
          <ac:chgData name="Manninen, Veikko" userId="04bc35bd-7aea-48cb-8dbd-ba1b04380a08" providerId="ADAL" clId="{FADCDC12-BEA0-491B-8EB0-25ED5018BCE1}" dt="2025-05-05T10:05:13.488" v="630" actId="478"/>
          <ac:spMkLst>
            <pc:docMk/>
            <pc:sldMk cId="3419872238" sldId="262"/>
            <ac:spMk id="11" creationId="{866C9828-4923-EC5A-F464-66822E475A3E}"/>
          </ac:spMkLst>
        </pc:spChg>
        <pc:spChg chg="add mod">
          <ac:chgData name="Manninen, Veikko" userId="04bc35bd-7aea-48cb-8dbd-ba1b04380a08" providerId="ADAL" clId="{FADCDC12-BEA0-491B-8EB0-25ED5018BCE1}" dt="2025-05-05T10:16:27.019" v="1215" actId="20577"/>
          <ac:spMkLst>
            <pc:docMk/>
            <pc:sldMk cId="3419872238" sldId="262"/>
            <ac:spMk id="15" creationId="{94672A4F-1E88-E5F9-A576-585250ECDCF7}"/>
          </ac:spMkLst>
        </pc:spChg>
        <pc:graphicFrameChg chg="add del modGraphic">
          <ac:chgData name="Manninen, Veikko" userId="04bc35bd-7aea-48cb-8dbd-ba1b04380a08" providerId="ADAL" clId="{FADCDC12-BEA0-491B-8EB0-25ED5018BCE1}" dt="2025-05-05T09:58:55.884" v="556" actId="478"/>
          <ac:graphicFrameMkLst>
            <pc:docMk/>
            <pc:sldMk cId="3419872238" sldId="262"/>
            <ac:graphicFrameMk id="4" creationId="{29A7DC32-DD1A-2DC5-C3DD-303640621021}"/>
          </ac:graphicFrameMkLst>
        </pc:graphicFrameChg>
        <pc:graphicFrameChg chg="add del mod">
          <ac:chgData name="Manninen, Veikko" userId="04bc35bd-7aea-48cb-8dbd-ba1b04380a08" providerId="ADAL" clId="{FADCDC12-BEA0-491B-8EB0-25ED5018BCE1}" dt="2025-05-05T10:04:57.057" v="626" actId="478"/>
          <ac:graphicFrameMkLst>
            <pc:docMk/>
            <pc:sldMk cId="3419872238" sldId="262"/>
            <ac:graphicFrameMk id="6" creationId="{61FBE60E-55B0-10B0-34AF-2857D807701F}"/>
          </ac:graphicFrameMkLst>
        </pc:graphicFrameChg>
        <pc:graphicFrameChg chg="add del mod">
          <ac:chgData name="Manninen, Veikko" userId="04bc35bd-7aea-48cb-8dbd-ba1b04380a08" providerId="ADAL" clId="{FADCDC12-BEA0-491B-8EB0-25ED5018BCE1}" dt="2025-05-05T10:05:08.231" v="628" actId="478"/>
          <ac:graphicFrameMkLst>
            <pc:docMk/>
            <pc:sldMk cId="3419872238" sldId="262"/>
            <ac:graphicFrameMk id="7" creationId="{2A5CDA77-0A12-51C9-99E2-4E1AE2A49590}"/>
          </ac:graphicFrameMkLst>
        </pc:graphicFrameChg>
        <pc:graphicFrameChg chg="add del mod">
          <ac:chgData name="Manninen, Veikko" userId="04bc35bd-7aea-48cb-8dbd-ba1b04380a08" providerId="ADAL" clId="{FADCDC12-BEA0-491B-8EB0-25ED5018BCE1}" dt="2025-05-05T10:03:06.467" v="598" actId="478"/>
          <ac:graphicFrameMkLst>
            <pc:docMk/>
            <pc:sldMk cId="3419872238" sldId="262"/>
            <ac:graphicFrameMk id="8" creationId="{AFDC4302-3F9A-3FAF-6760-D279AC6948AF}"/>
          </ac:graphicFrameMkLst>
        </pc:graphicFrameChg>
        <pc:graphicFrameChg chg="add del mod">
          <ac:chgData name="Manninen, Veikko" userId="04bc35bd-7aea-48cb-8dbd-ba1b04380a08" providerId="ADAL" clId="{FADCDC12-BEA0-491B-8EB0-25ED5018BCE1}" dt="2025-05-05T10:05:09.652" v="629" actId="478"/>
          <ac:graphicFrameMkLst>
            <pc:docMk/>
            <pc:sldMk cId="3419872238" sldId="262"/>
            <ac:graphicFrameMk id="9" creationId="{35F69A7D-3985-B3AC-8E13-9260A4522FFA}"/>
          </ac:graphicFrameMkLst>
        </pc:graphicFrameChg>
        <pc:graphicFrameChg chg="add mod modGraphic">
          <ac:chgData name="Manninen, Veikko" userId="04bc35bd-7aea-48cb-8dbd-ba1b04380a08" providerId="ADAL" clId="{FADCDC12-BEA0-491B-8EB0-25ED5018BCE1}" dt="2025-05-05T10:21:24.192" v="1229" actId="20577"/>
          <ac:graphicFrameMkLst>
            <pc:docMk/>
            <pc:sldMk cId="3419872238" sldId="262"/>
            <ac:graphicFrameMk id="12" creationId="{586881D2-7B39-F58E-E064-FDCDE406D033}"/>
          </ac:graphicFrameMkLst>
        </pc:graphicFrameChg>
        <pc:graphicFrameChg chg="add mod">
          <ac:chgData name="Manninen, Veikko" userId="04bc35bd-7aea-48cb-8dbd-ba1b04380a08" providerId="ADAL" clId="{FADCDC12-BEA0-491B-8EB0-25ED5018BCE1}" dt="2025-05-05T10:06:36.169" v="707" actId="1076"/>
          <ac:graphicFrameMkLst>
            <pc:docMk/>
            <pc:sldMk cId="3419872238" sldId="262"/>
            <ac:graphicFrameMk id="13" creationId="{1650FB84-F1B3-9248-75B5-C3EB4417A644}"/>
          </ac:graphicFrameMkLst>
        </pc:graphicFrameChg>
        <pc:graphicFrameChg chg="add mod">
          <ac:chgData name="Manninen, Veikko" userId="04bc35bd-7aea-48cb-8dbd-ba1b04380a08" providerId="ADAL" clId="{FADCDC12-BEA0-491B-8EB0-25ED5018BCE1}" dt="2025-05-05T10:06:57.193" v="710" actId="1076"/>
          <ac:graphicFrameMkLst>
            <pc:docMk/>
            <pc:sldMk cId="3419872238" sldId="262"/>
            <ac:graphicFrameMk id="14" creationId="{94D40D12-381B-2EBA-2B09-8FC707F1F35B}"/>
          </ac:graphicFrameMkLst>
        </pc:graphicFrameChg>
      </pc:sldChg>
      <pc:sldChg chg="modSp mod modNotesTx">
        <pc:chgData name="Manninen, Veikko" userId="04bc35bd-7aea-48cb-8dbd-ba1b04380a08" providerId="ADAL" clId="{FADCDC12-BEA0-491B-8EB0-25ED5018BCE1}" dt="2025-04-28T10:29:06.883" v="370"/>
        <pc:sldMkLst>
          <pc:docMk/>
          <pc:sldMk cId="1332265580" sldId="263"/>
        </pc:sldMkLst>
        <pc:spChg chg="mod">
          <ac:chgData name="Manninen, Veikko" userId="04bc35bd-7aea-48cb-8dbd-ba1b04380a08" providerId="ADAL" clId="{FADCDC12-BEA0-491B-8EB0-25ED5018BCE1}" dt="2025-04-28T10:21:05.646" v="245" actId="20577"/>
          <ac:spMkLst>
            <pc:docMk/>
            <pc:sldMk cId="1332265580" sldId="263"/>
            <ac:spMk id="2" creationId="{D4F8D4D4-1EE2-3B25-2FF7-2E72EE2C5874}"/>
          </ac:spMkLst>
        </pc:spChg>
        <pc:spChg chg="mod">
          <ac:chgData name="Manninen, Veikko" userId="04bc35bd-7aea-48cb-8dbd-ba1b04380a08" providerId="ADAL" clId="{FADCDC12-BEA0-491B-8EB0-25ED5018BCE1}" dt="2025-04-28T10:29:06.883" v="370"/>
          <ac:spMkLst>
            <pc:docMk/>
            <pc:sldMk cId="1332265580" sldId="263"/>
            <ac:spMk id="3" creationId="{19FE5626-29E4-D846-A08B-6360DAF2A044}"/>
          </ac:spMkLst>
        </pc:spChg>
      </pc:sldChg>
      <pc:sldChg chg="modSp mod modNotesTx">
        <pc:chgData name="Manninen, Veikko" userId="04bc35bd-7aea-48cb-8dbd-ba1b04380a08" providerId="ADAL" clId="{FADCDC12-BEA0-491B-8EB0-25ED5018BCE1}" dt="2025-05-05T10:18:33.751" v="1228"/>
        <pc:sldMkLst>
          <pc:docMk/>
          <pc:sldMk cId="4274330989" sldId="264"/>
        </pc:sldMkLst>
        <pc:spChg chg="mod">
          <ac:chgData name="Manninen, Veikko" userId="04bc35bd-7aea-48cb-8dbd-ba1b04380a08" providerId="ADAL" clId="{FADCDC12-BEA0-491B-8EB0-25ED5018BCE1}" dt="2025-04-28T10:21:26.440" v="328" actId="20577"/>
          <ac:spMkLst>
            <pc:docMk/>
            <pc:sldMk cId="4274330989" sldId="264"/>
            <ac:spMk id="2" creationId="{E7059F42-31D1-0EDB-398F-098655923A48}"/>
          </ac:spMkLst>
        </pc:spChg>
        <pc:spChg chg="mod">
          <ac:chgData name="Manninen, Veikko" userId="04bc35bd-7aea-48cb-8dbd-ba1b04380a08" providerId="ADAL" clId="{FADCDC12-BEA0-491B-8EB0-25ED5018BCE1}" dt="2025-05-05T10:18:33.751" v="1228"/>
          <ac:spMkLst>
            <pc:docMk/>
            <pc:sldMk cId="4274330989" sldId="264"/>
            <ac:spMk id="3" creationId="{C60687D8-B317-B45E-2512-24CF6E4B471D}"/>
          </ac:spMkLst>
        </pc:spChg>
      </pc:sldChg>
      <pc:sldChg chg="new del">
        <pc:chgData name="Manninen, Veikko" userId="04bc35bd-7aea-48cb-8dbd-ba1b04380a08" providerId="ADAL" clId="{FADCDC12-BEA0-491B-8EB0-25ED5018BCE1}" dt="2025-04-29T06:34:21.622" v="397" actId="47"/>
        <pc:sldMkLst>
          <pc:docMk/>
          <pc:sldMk cId="1335017977" sldId="265"/>
        </pc:sldMkLst>
      </pc:sldChg>
      <pc:sldChg chg="modSp add mod ord">
        <pc:chgData name="Manninen, Veikko" userId="04bc35bd-7aea-48cb-8dbd-ba1b04380a08" providerId="ADAL" clId="{FADCDC12-BEA0-491B-8EB0-25ED5018BCE1}" dt="2025-04-29T06:35:00.621" v="438" actId="20577"/>
        <pc:sldMkLst>
          <pc:docMk/>
          <pc:sldMk cId="1701843899" sldId="265"/>
        </pc:sldMkLst>
        <pc:spChg chg="mod">
          <ac:chgData name="Manninen, Veikko" userId="04bc35bd-7aea-48cb-8dbd-ba1b04380a08" providerId="ADAL" clId="{FADCDC12-BEA0-491B-8EB0-25ED5018BCE1}" dt="2025-04-29T06:35:00.621" v="438" actId="20577"/>
          <ac:spMkLst>
            <pc:docMk/>
            <pc:sldMk cId="1701843899" sldId="265"/>
            <ac:spMk id="2" creationId="{3ED31C9E-BDFF-5570-DB57-6B1625218335}"/>
          </ac:spMkLst>
        </pc:spChg>
      </pc:sldChg>
      <pc:sldChg chg="new del ord">
        <pc:chgData name="Manninen, Veikko" userId="04bc35bd-7aea-48cb-8dbd-ba1b04380a08" providerId="ADAL" clId="{FADCDC12-BEA0-491B-8EB0-25ED5018BCE1}" dt="2025-04-29T06:34:38.646" v="401" actId="2696"/>
        <pc:sldMkLst>
          <pc:docMk/>
          <pc:sldMk cId="4210553629" sldId="265"/>
        </pc:sldMkLst>
      </pc:sldChg>
      <pc:sldChg chg="modSp mod">
        <pc:chgData name="Manninen, Veikko" userId="04bc35bd-7aea-48cb-8dbd-ba1b04380a08" providerId="ADAL" clId="{FADCDC12-BEA0-491B-8EB0-25ED5018BCE1}" dt="2025-05-05T10:18:19.526" v="1226" actId="21"/>
        <pc:sldMkLst>
          <pc:docMk/>
          <pc:sldMk cId="2840227139" sldId="266"/>
        </pc:sldMkLst>
        <pc:spChg chg="mod">
          <ac:chgData name="Manninen, Veikko" userId="04bc35bd-7aea-48cb-8dbd-ba1b04380a08" providerId="ADAL" clId="{FADCDC12-BEA0-491B-8EB0-25ED5018BCE1}" dt="2025-05-05T10:18:19.526" v="1226" actId="21"/>
          <ac:spMkLst>
            <pc:docMk/>
            <pc:sldMk cId="2840227139" sldId="266"/>
            <ac:spMk id="3" creationId="{F0BBE2D1-0D89-1C90-914C-55FB1F58908D}"/>
          </ac:spMkLst>
        </pc:spChg>
      </pc:sldChg>
    </pc:docChg>
  </pc:docChgLst>
  <pc:docChgLst>
    <pc:chgData name="Asikainen, Mira" userId="S::milimaas@jyu.fi::e54355f9-702e-41f9-8ce9-f09a0d31509a" providerId="AD" clId="Web-{2C8A603E-BF8D-45F8-A846-0B33B82BF130}"/>
    <pc:docChg chg="modSld">
      <pc:chgData name="Asikainen, Mira" userId="S::milimaas@jyu.fi::e54355f9-702e-41f9-8ce9-f09a0d31509a" providerId="AD" clId="Web-{2C8A603E-BF8D-45F8-A846-0B33B82BF130}" dt="2025-04-25T08:53:40.369" v="70" actId="1076"/>
      <pc:docMkLst>
        <pc:docMk/>
      </pc:docMkLst>
      <pc:sldChg chg="addSp modSp">
        <pc:chgData name="Asikainen, Mira" userId="S::milimaas@jyu.fi::e54355f9-702e-41f9-8ce9-f09a0d31509a" providerId="AD" clId="Web-{2C8A603E-BF8D-45F8-A846-0B33B82BF130}" dt="2025-04-25T08:53:40.369" v="70" actId="1076"/>
        <pc:sldMkLst>
          <pc:docMk/>
          <pc:sldMk cId="782385677" sldId="256"/>
        </pc:sldMkLst>
        <pc:spChg chg="add mod">
          <ac:chgData name="Asikainen, Mira" userId="S::milimaas@jyu.fi::e54355f9-702e-41f9-8ce9-f09a0d31509a" providerId="AD" clId="Web-{2C8A603E-BF8D-45F8-A846-0B33B82BF130}" dt="2025-04-25T08:53:29.353" v="68" actId="1076"/>
          <ac:spMkLst>
            <pc:docMk/>
            <pc:sldMk cId="782385677" sldId="256"/>
            <ac:spMk id="2" creationId="{B4C550F2-82D8-2F08-43A9-2714D7B0B18F}"/>
          </ac:spMkLst>
        </pc:spChg>
        <pc:spChg chg="mod">
          <ac:chgData name="Asikainen, Mira" userId="S::milimaas@jyu.fi::e54355f9-702e-41f9-8ce9-f09a0d31509a" providerId="AD" clId="Web-{2C8A603E-BF8D-45F8-A846-0B33B82BF130}" dt="2025-04-25T08:53:40.369" v="70" actId="1076"/>
          <ac:spMkLst>
            <pc:docMk/>
            <pc:sldMk cId="782385677" sldId="256"/>
            <ac:spMk id="16" creationId="{22DA030F-1B78-D093-2A5F-74468966D70C}"/>
          </ac:spMkLst>
        </pc:spChg>
      </pc:sldChg>
    </pc:docChg>
  </pc:docChgLst>
  <pc:docChgLst>
    <pc:chgData name="Asikainen, Mira" userId="S::milimaas@jyu.fi::e54355f9-702e-41f9-8ce9-f09a0d31509a" providerId="AD" clId="Web-{2C58B41D-6096-4AC8-A472-88788F2EF11E}"/>
    <pc:docChg chg="addSld delSld modSld sldOrd">
      <pc:chgData name="Asikainen, Mira" userId="S::milimaas@jyu.fi::e54355f9-702e-41f9-8ce9-f09a0d31509a" providerId="AD" clId="Web-{2C58B41D-6096-4AC8-A472-88788F2EF11E}" dt="2025-04-25T08:56:25.262" v="88"/>
      <pc:docMkLst>
        <pc:docMk/>
      </pc:docMkLst>
      <pc:sldChg chg="addSp delSp modSp add del ord">
        <pc:chgData name="Asikainen, Mira" userId="S::milimaas@jyu.fi::e54355f9-702e-41f9-8ce9-f09a0d31509a" providerId="AD" clId="Web-{2C58B41D-6096-4AC8-A472-88788F2EF11E}" dt="2025-04-25T08:56:17.075" v="82" actId="1076"/>
        <pc:sldMkLst>
          <pc:docMk/>
          <pc:sldMk cId="4116866011" sldId="257"/>
        </pc:sldMkLst>
        <pc:spChg chg="add mod">
          <ac:chgData name="Asikainen, Mira" userId="S::milimaas@jyu.fi::e54355f9-702e-41f9-8ce9-f09a0d31509a" providerId="AD" clId="Web-{2C58B41D-6096-4AC8-A472-88788F2EF11E}" dt="2025-04-25T08:56:17.075" v="82" actId="1076"/>
          <ac:spMkLst>
            <pc:docMk/>
            <pc:sldMk cId="4116866011" sldId="257"/>
            <ac:spMk id="4" creationId="{43A8B25B-13F7-0006-D77D-C548AD646B2B}"/>
          </ac:spMkLst>
        </pc:spChg>
        <pc:picChg chg="add del mod modCrop">
          <ac:chgData name="Asikainen, Mira" userId="S::milimaas@jyu.fi::e54355f9-702e-41f9-8ce9-f09a0d31509a" providerId="AD" clId="Web-{2C58B41D-6096-4AC8-A472-88788F2EF11E}" dt="2025-04-25T08:54:31.433" v="11" actId="14100"/>
          <ac:picMkLst>
            <pc:docMk/>
            <pc:sldMk cId="4116866011" sldId="257"/>
            <ac:picMk id="2" creationId="{C4D465E8-B5B2-DB43-0109-685B9444963E}"/>
          </ac:picMkLst>
        </pc:picChg>
      </pc:sldChg>
      <pc:sldChg chg="new del">
        <pc:chgData name="Asikainen, Mira" userId="S::milimaas@jyu.fi::e54355f9-702e-41f9-8ce9-f09a0d31509a" providerId="AD" clId="Web-{2C58B41D-6096-4AC8-A472-88788F2EF11E}" dt="2025-04-25T08:56:20.731" v="83"/>
        <pc:sldMkLst>
          <pc:docMk/>
          <pc:sldMk cId="3164103738" sldId="258"/>
        </pc:sldMkLst>
      </pc:sldChg>
      <pc:sldChg chg="addSp modSp new">
        <pc:chgData name="Asikainen, Mira" userId="S::milimaas@jyu.fi::e54355f9-702e-41f9-8ce9-f09a0d31509a" providerId="AD" clId="Web-{2C58B41D-6096-4AC8-A472-88788F2EF11E}" dt="2025-04-25T08:55:46.168" v="45" actId="14100"/>
        <pc:sldMkLst>
          <pc:docMk/>
          <pc:sldMk cId="1857251793" sldId="259"/>
        </pc:sldMkLst>
        <pc:spChg chg="mod">
          <ac:chgData name="Asikainen, Mira" userId="S::milimaas@jyu.fi::e54355f9-702e-41f9-8ce9-f09a0d31509a" providerId="AD" clId="Web-{2C58B41D-6096-4AC8-A472-88788F2EF11E}" dt="2025-04-25T08:55:46.168" v="45" actId="14100"/>
          <ac:spMkLst>
            <pc:docMk/>
            <pc:sldMk cId="1857251793" sldId="259"/>
            <ac:spMk id="2" creationId="{EF9E4479-8E3F-3941-FC63-1DA339D78A59}"/>
          </ac:spMkLst>
        </pc:spChg>
        <pc:spChg chg="mod">
          <ac:chgData name="Asikainen, Mira" userId="S::milimaas@jyu.fi::e54355f9-702e-41f9-8ce9-f09a0d31509a" providerId="AD" clId="Web-{2C58B41D-6096-4AC8-A472-88788F2EF11E}" dt="2025-04-25T08:55:27.465" v="39" actId="14100"/>
          <ac:spMkLst>
            <pc:docMk/>
            <pc:sldMk cId="1857251793" sldId="259"/>
            <ac:spMk id="3" creationId="{7EF3033B-2E43-ACCC-9F36-4BD71F0BAA16}"/>
          </ac:spMkLst>
        </pc:spChg>
        <pc:picChg chg="add">
          <ac:chgData name="Asikainen, Mira" userId="S::milimaas@jyu.fi::e54355f9-702e-41f9-8ce9-f09a0d31509a" providerId="AD" clId="Web-{2C58B41D-6096-4AC8-A472-88788F2EF11E}" dt="2025-04-25T08:55:34.356" v="41"/>
          <ac:picMkLst>
            <pc:docMk/>
            <pc:sldMk cId="1857251793" sldId="259"/>
            <ac:picMk id="5" creationId="{07DBF7C3-E9E7-B3A8-561D-5B6129521FDB}"/>
          </ac:picMkLst>
        </pc:picChg>
      </pc:sldChg>
      <pc:sldChg chg="add replId">
        <pc:chgData name="Asikainen, Mira" userId="S::milimaas@jyu.fi::e54355f9-702e-41f9-8ce9-f09a0d31509a" providerId="AD" clId="Web-{2C58B41D-6096-4AC8-A472-88788F2EF11E}" dt="2025-04-25T08:56:24.059" v="84"/>
        <pc:sldMkLst>
          <pc:docMk/>
          <pc:sldMk cId="637342436" sldId="260"/>
        </pc:sldMkLst>
      </pc:sldChg>
      <pc:sldChg chg="add replId">
        <pc:chgData name="Asikainen, Mira" userId="S::milimaas@jyu.fi::e54355f9-702e-41f9-8ce9-f09a0d31509a" providerId="AD" clId="Web-{2C58B41D-6096-4AC8-A472-88788F2EF11E}" dt="2025-04-25T08:56:24.169" v="85"/>
        <pc:sldMkLst>
          <pc:docMk/>
          <pc:sldMk cId="1176975706" sldId="261"/>
        </pc:sldMkLst>
      </pc:sldChg>
      <pc:sldChg chg="add replId">
        <pc:chgData name="Asikainen, Mira" userId="S::milimaas@jyu.fi::e54355f9-702e-41f9-8ce9-f09a0d31509a" providerId="AD" clId="Web-{2C58B41D-6096-4AC8-A472-88788F2EF11E}" dt="2025-04-25T08:56:24.591" v="86"/>
        <pc:sldMkLst>
          <pc:docMk/>
          <pc:sldMk cId="3419872238" sldId="262"/>
        </pc:sldMkLst>
      </pc:sldChg>
      <pc:sldChg chg="add replId">
        <pc:chgData name="Asikainen, Mira" userId="S::milimaas@jyu.fi::e54355f9-702e-41f9-8ce9-f09a0d31509a" providerId="AD" clId="Web-{2C58B41D-6096-4AC8-A472-88788F2EF11E}" dt="2025-04-25T08:56:25.122" v="87"/>
        <pc:sldMkLst>
          <pc:docMk/>
          <pc:sldMk cId="1332265580" sldId="263"/>
        </pc:sldMkLst>
      </pc:sldChg>
      <pc:sldChg chg="add replId">
        <pc:chgData name="Asikainen, Mira" userId="S::milimaas@jyu.fi::e54355f9-702e-41f9-8ce9-f09a0d31509a" providerId="AD" clId="Web-{2C58B41D-6096-4AC8-A472-88788F2EF11E}" dt="2025-04-25T08:56:25.262" v="88"/>
        <pc:sldMkLst>
          <pc:docMk/>
          <pc:sldMk cId="4274330989" sldId="264"/>
        </pc:sldMkLst>
      </pc:sldChg>
    </pc:docChg>
  </pc:docChgLst>
  <pc:docChgLst>
    <pc:chgData name="Asikainen, Mira" userId="e54355f9-702e-41f9-8ce9-f09a0d31509a" providerId="ADAL" clId="{228897F7-1437-47FB-89BA-465E0C6BE64C}"/>
    <pc:docChg chg="undo custSel addSld delSld modSld sldOrd">
      <pc:chgData name="Asikainen, Mira" userId="e54355f9-702e-41f9-8ce9-f09a0d31509a" providerId="ADAL" clId="{228897F7-1437-47FB-89BA-465E0C6BE64C}" dt="2025-05-05T10:24:13.055" v="3620" actId="20577"/>
      <pc:docMkLst>
        <pc:docMk/>
      </pc:docMkLst>
      <pc:sldChg chg="modSp mod modNotesTx">
        <pc:chgData name="Asikainen, Mira" userId="e54355f9-702e-41f9-8ce9-f09a0d31509a" providerId="ADAL" clId="{228897F7-1437-47FB-89BA-465E0C6BE64C}" dt="2025-05-05T09:57:13.957" v="2047" actId="20577"/>
        <pc:sldMkLst>
          <pc:docMk/>
          <pc:sldMk cId="1857251793" sldId="259"/>
        </pc:sldMkLst>
        <pc:spChg chg="mod">
          <ac:chgData name="Asikainen, Mira" userId="e54355f9-702e-41f9-8ce9-f09a0d31509a" providerId="ADAL" clId="{228897F7-1437-47FB-89BA-465E0C6BE64C}" dt="2025-05-05T09:57:13.957" v="2047" actId="20577"/>
          <ac:spMkLst>
            <pc:docMk/>
            <pc:sldMk cId="1857251793" sldId="259"/>
            <ac:spMk id="2" creationId="{EF9E4479-8E3F-3941-FC63-1DA339D78A59}"/>
          </ac:spMkLst>
        </pc:spChg>
      </pc:sldChg>
      <pc:sldChg chg="modSp mod modNotesTx">
        <pc:chgData name="Asikainen, Mira" userId="e54355f9-702e-41f9-8ce9-f09a0d31509a" providerId="ADAL" clId="{228897F7-1437-47FB-89BA-465E0C6BE64C}" dt="2025-05-05T09:57:49.656" v="2136" actId="5793"/>
        <pc:sldMkLst>
          <pc:docMk/>
          <pc:sldMk cId="637342436" sldId="260"/>
        </pc:sldMkLst>
        <pc:spChg chg="mod">
          <ac:chgData name="Asikainen, Mira" userId="e54355f9-702e-41f9-8ce9-f09a0d31509a" providerId="ADAL" clId="{228897F7-1437-47FB-89BA-465E0C6BE64C}" dt="2025-05-05T09:57:49.656" v="2136" actId="5793"/>
          <ac:spMkLst>
            <pc:docMk/>
            <pc:sldMk cId="637342436" sldId="260"/>
            <ac:spMk id="2" creationId="{D7F04D38-2153-B9E5-5B2C-BD6A6E4BDCCA}"/>
          </ac:spMkLst>
        </pc:spChg>
        <pc:spChg chg="mod">
          <ac:chgData name="Asikainen, Mira" userId="e54355f9-702e-41f9-8ce9-f09a0d31509a" providerId="ADAL" clId="{228897F7-1437-47FB-89BA-465E0C6BE64C}" dt="2025-05-05T09:55:24.945" v="1992" actId="20577"/>
          <ac:spMkLst>
            <pc:docMk/>
            <pc:sldMk cId="637342436" sldId="260"/>
            <ac:spMk id="3" creationId="{16B5C2D0-9667-9D82-7ECF-82A7EB56AABF}"/>
          </ac:spMkLst>
        </pc:spChg>
      </pc:sldChg>
      <pc:sldChg chg="modSp mod modNotesTx">
        <pc:chgData name="Asikainen, Mira" userId="e54355f9-702e-41f9-8ce9-f09a0d31509a" providerId="ADAL" clId="{228897F7-1437-47FB-89BA-465E0C6BE64C}" dt="2025-05-05T09:57:57.812" v="2137" actId="20577"/>
        <pc:sldMkLst>
          <pc:docMk/>
          <pc:sldMk cId="1176975706" sldId="261"/>
        </pc:sldMkLst>
        <pc:spChg chg="mod">
          <ac:chgData name="Asikainen, Mira" userId="e54355f9-702e-41f9-8ce9-f09a0d31509a" providerId="ADAL" clId="{228897F7-1437-47FB-89BA-465E0C6BE64C}" dt="2025-05-05T09:57:57.812" v="2137" actId="20577"/>
          <ac:spMkLst>
            <pc:docMk/>
            <pc:sldMk cId="1176975706" sldId="261"/>
            <ac:spMk id="2" creationId="{51196876-081B-C4FB-BEB6-4CCAE027D97F}"/>
          </ac:spMkLst>
        </pc:spChg>
        <pc:spChg chg="mod">
          <ac:chgData name="Asikainen, Mira" userId="e54355f9-702e-41f9-8ce9-f09a0d31509a" providerId="ADAL" clId="{228897F7-1437-47FB-89BA-465E0C6BE64C}" dt="2025-05-05T09:56:36.518" v="2027" actId="20577"/>
          <ac:spMkLst>
            <pc:docMk/>
            <pc:sldMk cId="1176975706" sldId="261"/>
            <ac:spMk id="3" creationId="{670A416D-396A-4941-94B3-F74BF75A5F50}"/>
          </ac:spMkLst>
        </pc:spChg>
      </pc:sldChg>
      <pc:sldChg chg="modNotesTx">
        <pc:chgData name="Asikainen, Mira" userId="e54355f9-702e-41f9-8ce9-f09a0d31509a" providerId="ADAL" clId="{228897F7-1437-47FB-89BA-465E0C6BE64C}" dt="2025-05-05T10:01:11.243" v="2297" actId="20577"/>
        <pc:sldMkLst>
          <pc:docMk/>
          <pc:sldMk cId="3419872238" sldId="262"/>
        </pc:sldMkLst>
      </pc:sldChg>
      <pc:sldChg chg="modSp mod modNotesTx">
        <pc:chgData name="Asikainen, Mira" userId="e54355f9-702e-41f9-8ce9-f09a0d31509a" providerId="ADAL" clId="{228897F7-1437-47FB-89BA-465E0C6BE64C}" dt="2025-05-05T09:59:26.572" v="2210" actId="20577"/>
        <pc:sldMkLst>
          <pc:docMk/>
          <pc:sldMk cId="1332265580" sldId="263"/>
        </pc:sldMkLst>
        <pc:spChg chg="mod">
          <ac:chgData name="Asikainen, Mira" userId="e54355f9-702e-41f9-8ce9-f09a0d31509a" providerId="ADAL" clId="{228897F7-1437-47FB-89BA-465E0C6BE64C}" dt="2025-05-05T09:59:26.572" v="2210" actId="20577"/>
          <ac:spMkLst>
            <pc:docMk/>
            <pc:sldMk cId="1332265580" sldId="263"/>
            <ac:spMk id="2" creationId="{D4F8D4D4-1EE2-3B25-2FF7-2E72EE2C5874}"/>
          </ac:spMkLst>
        </pc:spChg>
        <pc:spChg chg="mod">
          <ac:chgData name="Asikainen, Mira" userId="e54355f9-702e-41f9-8ce9-f09a0d31509a" providerId="ADAL" clId="{228897F7-1437-47FB-89BA-465E0C6BE64C}" dt="2025-05-05T09:15:30.753" v="843" actId="20577"/>
          <ac:spMkLst>
            <pc:docMk/>
            <pc:sldMk cId="1332265580" sldId="263"/>
            <ac:spMk id="3" creationId="{19FE5626-29E4-D846-A08B-6360DAF2A044}"/>
          </ac:spMkLst>
        </pc:spChg>
      </pc:sldChg>
      <pc:sldChg chg="addSp modSp mod modNotesTx">
        <pc:chgData name="Asikainen, Mira" userId="e54355f9-702e-41f9-8ce9-f09a0d31509a" providerId="ADAL" clId="{228897F7-1437-47FB-89BA-465E0C6BE64C}" dt="2025-05-05T10:21:13.103" v="3590" actId="14100"/>
        <pc:sldMkLst>
          <pc:docMk/>
          <pc:sldMk cId="4274330989" sldId="264"/>
        </pc:sldMkLst>
        <pc:spChg chg="mod">
          <ac:chgData name="Asikainen, Mira" userId="e54355f9-702e-41f9-8ce9-f09a0d31509a" providerId="ADAL" clId="{228897F7-1437-47FB-89BA-465E0C6BE64C}" dt="2025-05-05T09:59:56.719" v="2214" actId="313"/>
          <ac:spMkLst>
            <pc:docMk/>
            <pc:sldMk cId="4274330989" sldId="264"/>
            <ac:spMk id="2" creationId="{E7059F42-31D1-0EDB-398F-098655923A48}"/>
          </ac:spMkLst>
        </pc:spChg>
        <pc:spChg chg="mod">
          <ac:chgData name="Asikainen, Mira" userId="e54355f9-702e-41f9-8ce9-f09a0d31509a" providerId="ADAL" clId="{228897F7-1437-47FB-89BA-465E0C6BE64C}" dt="2025-05-05T10:20:53.895" v="3588" actId="948"/>
          <ac:spMkLst>
            <pc:docMk/>
            <pc:sldMk cId="4274330989" sldId="264"/>
            <ac:spMk id="3" creationId="{C60687D8-B317-B45E-2512-24CF6E4B471D}"/>
          </ac:spMkLst>
        </pc:spChg>
        <pc:cxnChg chg="add mod">
          <ac:chgData name="Asikainen, Mira" userId="e54355f9-702e-41f9-8ce9-f09a0d31509a" providerId="ADAL" clId="{228897F7-1437-47FB-89BA-465E0C6BE64C}" dt="2025-05-05T10:21:13.103" v="3590" actId="14100"/>
          <ac:cxnSpMkLst>
            <pc:docMk/>
            <pc:sldMk cId="4274330989" sldId="264"/>
            <ac:cxnSpMk id="6" creationId="{D1E12B73-6DFE-5DF5-20B8-F893C4829572}"/>
          </ac:cxnSpMkLst>
        </pc:cxnChg>
      </pc:sldChg>
      <pc:sldChg chg="modSp mod modNotesTx">
        <pc:chgData name="Asikainen, Mira" userId="e54355f9-702e-41f9-8ce9-f09a0d31509a" providerId="ADAL" clId="{228897F7-1437-47FB-89BA-465E0C6BE64C}" dt="2025-05-05T10:00:28.925" v="2290" actId="20577"/>
        <pc:sldMkLst>
          <pc:docMk/>
          <pc:sldMk cId="1701843899" sldId="265"/>
        </pc:sldMkLst>
        <pc:spChg chg="mod">
          <ac:chgData name="Asikainen, Mira" userId="e54355f9-702e-41f9-8ce9-f09a0d31509a" providerId="ADAL" clId="{228897F7-1437-47FB-89BA-465E0C6BE64C}" dt="2025-05-05T09:58:48.945" v="2165" actId="20577"/>
          <ac:spMkLst>
            <pc:docMk/>
            <pc:sldMk cId="1701843899" sldId="265"/>
            <ac:spMk id="2" creationId="{3ED31C9E-BDFF-5570-DB57-6B1625218335}"/>
          </ac:spMkLst>
        </pc:spChg>
        <pc:spChg chg="mod">
          <ac:chgData name="Asikainen, Mira" userId="e54355f9-702e-41f9-8ce9-f09a0d31509a" providerId="ADAL" clId="{228897F7-1437-47FB-89BA-465E0C6BE64C}" dt="2025-05-05T10:00:28.925" v="2290" actId="20577"/>
          <ac:spMkLst>
            <pc:docMk/>
            <pc:sldMk cId="1701843899" sldId="265"/>
            <ac:spMk id="3" creationId="{EE0B1477-D42C-C559-018D-205339A09FE1}"/>
          </ac:spMkLst>
        </pc:spChg>
      </pc:sldChg>
      <pc:sldChg chg="modSp add del mod">
        <pc:chgData name="Asikainen, Mira" userId="e54355f9-702e-41f9-8ce9-f09a0d31509a" providerId="ADAL" clId="{228897F7-1437-47FB-89BA-465E0C6BE64C}" dt="2025-05-05T09:54:24.581" v="1983"/>
        <pc:sldMkLst>
          <pc:docMk/>
          <pc:sldMk cId="1228758692" sldId="266"/>
        </pc:sldMkLst>
        <pc:spChg chg="mod">
          <ac:chgData name="Asikainen, Mira" userId="e54355f9-702e-41f9-8ce9-f09a0d31509a" providerId="ADAL" clId="{228897F7-1437-47FB-89BA-465E0C6BE64C}" dt="2025-05-05T09:54:24.146" v="1982" actId="20577"/>
          <ac:spMkLst>
            <pc:docMk/>
            <pc:sldMk cId="1228758692" sldId="266"/>
            <ac:spMk id="2" creationId="{AEEEBA28-B27A-6BAE-0B9C-D8F5710C31D0}"/>
          </ac:spMkLst>
        </pc:spChg>
        <pc:spChg chg="mod">
          <ac:chgData name="Asikainen, Mira" userId="e54355f9-702e-41f9-8ce9-f09a0d31509a" providerId="ADAL" clId="{228897F7-1437-47FB-89BA-465E0C6BE64C}" dt="2025-05-05T09:54:23.496" v="1981" actId="20577"/>
          <ac:spMkLst>
            <pc:docMk/>
            <pc:sldMk cId="1228758692" sldId="266"/>
            <ac:spMk id="3" creationId="{B553BE6F-21D4-CAE6-D468-A756DC048714}"/>
          </ac:spMkLst>
        </pc:spChg>
      </pc:sldChg>
      <pc:sldChg chg="add del">
        <pc:chgData name="Asikainen, Mira" userId="e54355f9-702e-41f9-8ce9-f09a0d31509a" providerId="ADAL" clId="{228897F7-1437-47FB-89BA-465E0C6BE64C}" dt="2025-05-05T09:53:53.989" v="1958"/>
        <pc:sldMkLst>
          <pc:docMk/>
          <pc:sldMk cId="2680423283" sldId="266"/>
        </pc:sldMkLst>
      </pc:sldChg>
      <pc:sldChg chg="modSp add mod ord">
        <pc:chgData name="Asikainen, Mira" userId="e54355f9-702e-41f9-8ce9-f09a0d31509a" providerId="ADAL" clId="{228897F7-1437-47FB-89BA-465E0C6BE64C}" dt="2025-05-05T10:24:13.055" v="3620" actId="20577"/>
        <pc:sldMkLst>
          <pc:docMk/>
          <pc:sldMk cId="2840227139" sldId="266"/>
        </pc:sldMkLst>
        <pc:spChg chg="mod">
          <ac:chgData name="Asikainen, Mira" userId="e54355f9-702e-41f9-8ce9-f09a0d31509a" providerId="ADAL" clId="{228897F7-1437-47FB-89BA-465E0C6BE64C}" dt="2025-05-05T10:24:13.055" v="3620" actId="20577"/>
          <ac:spMkLst>
            <pc:docMk/>
            <pc:sldMk cId="2840227139" sldId="266"/>
            <ac:spMk id="3" creationId="{F0BBE2D1-0D89-1C90-914C-55FB1F58908D}"/>
          </ac:spMkLst>
        </pc:spChg>
      </pc:sldChg>
    </pc:docChg>
  </pc:docChgLst>
  <pc:docChgLst>
    <pc:chgData name="Asikainen, Mira" userId="S::milimaas@jyu.fi::e54355f9-702e-41f9-8ce9-f09a0d31509a" providerId="AD" clId="Web-{4D37492D-4FB6-44EE-B39E-8B2E4B077800}"/>
    <pc:docChg chg="addSld modSld">
      <pc:chgData name="Asikainen, Mira" userId="S::milimaas@jyu.fi::e54355f9-702e-41f9-8ce9-f09a0d31509a" providerId="AD" clId="Web-{4D37492D-4FB6-44EE-B39E-8B2E4B077800}" dt="2025-04-25T08:50:58.850" v="96" actId="1076"/>
      <pc:docMkLst>
        <pc:docMk/>
      </pc:docMkLst>
      <pc:sldChg chg="addSp delSp modSp">
        <pc:chgData name="Asikainen, Mira" userId="S::milimaas@jyu.fi::e54355f9-702e-41f9-8ce9-f09a0d31509a" providerId="AD" clId="Web-{4D37492D-4FB6-44EE-B39E-8B2E4B077800}" dt="2025-04-25T08:50:58.850" v="96" actId="1076"/>
        <pc:sldMkLst>
          <pc:docMk/>
          <pc:sldMk cId="782385677" sldId="256"/>
        </pc:sldMkLst>
        <pc:spChg chg="add mod">
          <ac:chgData name="Asikainen, Mira" userId="S::milimaas@jyu.fi::e54355f9-702e-41f9-8ce9-f09a0d31509a" providerId="AD" clId="Web-{4D37492D-4FB6-44EE-B39E-8B2E4B077800}" dt="2025-04-25T08:50:58.850" v="96" actId="1076"/>
          <ac:spMkLst>
            <pc:docMk/>
            <pc:sldMk cId="782385677" sldId="256"/>
            <ac:spMk id="15" creationId="{FFB746A7-A745-F277-9AAC-B372567E21D5}"/>
          </ac:spMkLst>
        </pc:spChg>
        <pc:spChg chg="add mod">
          <ac:chgData name="Asikainen, Mira" userId="S::milimaas@jyu.fi::e54355f9-702e-41f9-8ce9-f09a0d31509a" providerId="AD" clId="Web-{4D37492D-4FB6-44EE-B39E-8B2E4B077800}" dt="2025-04-25T08:50:47.303" v="92" actId="1076"/>
          <ac:spMkLst>
            <pc:docMk/>
            <pc:sldMk cId="782385677" sldId="256"/>
            <ac:spMk id="16" creationId="{22DA030F-1B78-D093-2A5F-74468966D70C}"/>
          </ac:spMkLst>
        </pc:spChg>
        <pc:picChg chg="add mod modCrop">
          <ac:chgData name="Asikainen, Mira" userId="S::milimaas@jyu.fi::e54355f9-702e-41f9-8ce9-f09a0d31509a" providerId="AD" clId="Web-{4D37492D-4FB6-44EE-B39E-8B2E4B077800}" dt="2025-04-25T08:48:35.037" v="35"/>
          <ac:picMkLst>
            <pc:docMk/>
            <pc:sldMk cId="782385677" sldId="256"/>
            <ac:picMk id="14" creationId="{8A0DA056-D613-49A5-62A0-024C226F1458}"/>
          </ac:picMkLst>
        </pc:picChg>
      </pc:sldChg>
      <pc:sldChg chg="addSp delSp new">
        <pc:chgData name="Asikainen, Mira" userId="S::milimaas@jyu.fi::e54355f9-702e-41f9-8ce9-f09a0d31509a" providerId="AD" clId="Web-{4D37492D-4FB6-44EE-B39E-8B2E4B077800}" dt="2025-04-25T08:47:33.053" v="6"/>
        <pc:sldMkLst>
          <pc:docMk/>
          <pc:sldMk cId="4116866011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F31EC-FC1B-47F6-A7B6-2FF61DDD1BE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172D40C-125E-42FB-B828-7C17809B2BAE}">
      <dgm:prSet phldrT="[Teksti]"/>
      <dgm:spPr/>
      <dgm:t>
        <a:bodyPr/>
        <a:lstStyle/>
        <a:p>
          <a:r>
            <a:rPr lang="fi-FI"/>
            <a:t>Projektisuunnitelma</a:t>
          </a:r>
        </a:p>
      </dgm:t>
    </dgm:pt>
    <dgm:pt modelId="{3E6E466D-D4B7-4408-B0FD-327AFFD1026E}" type="parTrans" cxnId="{D91DD22F-2B74-4053-A6B8-CB2BEFB40236}">
      <dgm:prSet/>
      <dgm:spPr/>
      <dgm:t>
        <a:bodyPr/>
        <a:lstStyle/>
        <a:p>
          <a:endParaRPr lang="fi-FI"/>
        </a:p>
      </dgm:t>
    </dgm:pt>
    <dgm:pt modelId="{DC0EC2C9-F09B-42B0-BFD5-99FE05FDEECC}" type="sibTrans" cxnId="{D91DD22F-2B74-4053-A6B8-CB2BEFB40236}">
      <dgm:prSet/>
      <dgm:spPr/>
      <dgm:t>
        <a:bodyPr/>
        <a:lstStyle/>
        <a:p>
          <a:endParaRPr lang="fi-FI"/>
        </a:p>
      </dgm:t>
    </dgm:pt>
    <dgm:pt modelId="{D104DB0A-5970-44D8-97B1-253250B6318C}">
      <dgm:prSet phldrT="[Teksti]"/>
      <dgm:spPr/>
      <dgm:t>
        <a:bodyPr/>
        <a:lstStyle/>
        <a:p>
          <a:r>
            <a:rPr lang="fi-FI"/>
            <a:t>Kehittämissuunnitelma</a:t>
          </a:r>
        </a:p>
      </dgm:t>
    </dgm:pt>
    <dgm:pt modelId="{A5BE3E20-019A-4205-A285-4CAE7B93586C}" type="parTrans" cxnId="{70CA00A5-F739-4B4E-B441-98216EA3D848}">
      <dgm:prSet/>
      <dgm:spPr/>
      <dgm:t>
        <a:bodyPr/>
        <a:lstStyle/>
        <a:p>
          <a:endParaRPr lang="fi-FI"/>
        </a:p>
      </dgm:t>
    </dgm:pt>
    <dgm:pt modelId="{C764DAE4-623D-471E-9888-AF6165DD024E}" type="sibTrans" cxnId="{70CA00A5-F739-4B4E-B441-98216EA3D848}">
      <dgm:prSet/>
      <dgm:spPr/>
      <dgm:t>
        <a:bodyPr/>
        <a:lstStyle/>
        <a:p>
          <a:endParaRPr lang="fi-FI"/>
        </a:p>
      </dgm:t>
    </dgm:pt>
    <dgm:pt modelId="{8CD41993-2E3B-4829-AC78-034644F58E38}">
      <dgm:prSet phldrT="[Teksti]"/>
      <dgm:spPr/>
      <dgm:t>
        <a:bodyPr/>
        <a:lstStyle/>
        <a:p>
          <a:r>
            <a:rPr lang="fi-FI"/>
            <a:t>Iteratiivinen prosessointi</a:t>
          </a:r>
        </a:p>
      </dgm:t>
    </dgm:pt>
    <dgm:pt modelId="{DEBB52B9-CB48-415F-AECF-E6A97CECEACE}" type="parTrans" cxnId="{FD94A268-553F-4E45-ABB5-D9EDB8FF50FE}">
      <dgm:prSet/>
      <dgm:spPr/>
      <dgm:t>
        <a:bodyPr/>
        <a:lstStyle/>
        <a:p>
          <a:endParaRPr lang="fi-FI"/>
        </a:p>
      </dgm:t>
    </dgm:pt>
    <dgm:pt modelId="{DA96C489-2C45-49D9-989A-136462ADEA5E}" type="sibTrans" cxnId="{FD94A268-553F-4E45-ABB5-D9EDB8FF50FE}">
      <dgm:prSet/>
      <dgm:spPr/>
      <dgm:t>
        <a:bodyPr/>
        <a:lstStyle/>
        <a:p>
          <a:endParaRPr lang="fi-FI"/>
        </a:p>
      </dgm:t>
    </dgm:pt>
    <dgm:pt modelId="{7C5D3A10-150F-4A1B-A948-E1910D65B0B8}" type="pres">
      <dgm:prSet presAssocID="{8F2F31EC-FC1B-47F6-A7B6-2FF61DDD1BEC}" presName="Name0" presStyleCnt="0">
        <dgm:presLayoutVars>
          <dgm:dir/>
          <dgm:resizeHandles val="exact"/>
        </dgm:presLayoutVars>
      </dgm:prSet>
      <dgm:spPr/>
    </dgm:pt>
    <dgm:pt modelId="{5688E03A-DF1E-4846-A94C-5590AC3C2C93}" type="pres">
      <dgm:prSet presAssocID="{3172D40C-125E-42FB-B828-7C17809B2BAE}" presName="node" presStyleLbl="node1" presStyleIdx="0" presStyleCnt="3">
        <dgm:presLayoutVars>
          <dgm:bulletEnabled val="1"/>
        </dgm:presLayoutVars>
      </dgm:prSet>
      <dgm:spPr/>
    </dgm:pt>
    <dgm:pt modelId="{49E30644-9BEA-429B-BE29-79059ED93270}" type="pres">
      <dgm:prSet presAssocID="{DC0EC2C9-F09B-42B0-BFD5-99FE05FDEECC}" presName="sibTrans" presStyleLbl="sibTrans2D1" presStyleIdx="0" presStyleCnt="3"/>
      <dgm:spPr/>
    </dgm:pt>
    <dgm:pt modelId="{5CBF2CA2-E1F5-450B-B358-1DE385FE732C}" type="pres">
      <dgm:prSet presAssocID="{DC0EC2C9-F09B-42B0-BFD5-99FE05FDEECC}" presName="connectorText" presStyleLbl="sibTrans2D1" presStyleIdx="0" presStyleCnt="3"/>
      <dgm:spPr/>
    </dgm:pt>
    <dgm:pt modelId="{34A3535F-E4C2-4B9C-A755-E29641D74D70}" type="pres">
      <dgm:prSet presAssocID="{D104DB0A-5970-44D8-97B1-253250B6318C}" presName="node" presStyleLbl="node1" presStyleIdx="1" presStyleCnt="3">
        <dgm:presLayoutVars>
          <dgm:bulletEnabled val="1"/>
        </dgm:presLayoutVars>
      </dgm:prSet>
      <dgm:spPr/>
    </dgm:pt>
    <dgm:pt modelId="{891CF142-0B51-436A-88A5-305185CA19A5}" type="pres">
      <dgm:prSet presAssocID="{C764DAE4-623D-471E-9888-AF6165DD024E}" presName="sibTrans" presStyleLbl="sibTrans2D1" presStyleIdx="1" presStyleCnt="3"/>
      <dgm:spPr/>
    </dgm:pt>
    <dgm:pt modelId="{71F60A78-B301-469A-AD4D-4E9EBE73862A}" type="pres">
      <dgm:prSet presAssocID="{C764DAE4-623D-471E-9888-AF6165DD024E}" presName="connectorText" presStyleLbl="sibTrans2D1" presStyleIdx="1" presStyleCnt="3"/>
      <dgm:spPr/>
    </dgm:pt>
    <dgm:pt modelId="{3B9831ED-6801-4541-B65A-E1300239CBCB}" type="pres">
      <dgm:prSet presAssocID="{8CD41993-2E3B-4829-AC78-034644F58E38}" presName="node" presStyleLbl="node1" presStyleIdx="2" presStyleCnt="3">
        <dgm:presLayoutVars>
          <dgm:bulletEnabled val="1"/>
        </dgm:presLayoutVars>
      </dgm:prSet>
      <dgm:spPr/>
    </dgm:pt>
    <dgm:pt modelId="{6D466639-37AD-475C-884D-B0A6CCB2DB98}" type="pres">
      <dgm:prSet presAssocID="{DA96C489-2C45-49D9-989A-136462ADEA5E}" presName="sibTrans" presStyleLbl="sibTrans2D1" presStyleIdx="2" presStyleCnt="3"/>
      <dgm:spPr/>
    </dgm:pt>
    <dgm:pt modelId="{593720CE-2286-4F6A-9200-836A32D7728A}" type="pres">
      <dgm:prSet presAssocID="{DA96C489-2C45-49D9-989A-136462ADEA5E}" presName="connectorText" presStyleLbl="sibTrans2D1" presStyleIdx="2" presStyleCnt="3"/>
      <dgm:spPr/>
    </dgm:pt>
  </dgm:ptLst>
  <dgm:cxnLst>
    <dgm:cxn modelId="{DB313708-86B7-4B3C-9A8E-144AFF9CB73A}" type="presOf" srcId="{DA96C489-2C45-49D9-989A-136462ADEA5E}" destId="{593720CE-2286-4F6A-9200-836A32D7728A}" srcOrd="1" destOrd="0" presId="urn:microsoft.com/office/officeart/2005/8/layout/cycle7"/>
    <dgm:cxn modelId="{D91DD22F-2B74-4053-A6B8-CB2BEFB40236}" srcId="{8F2F31EC-FC1B-47F6-A7B6-2FF61DDD1BEC}" destId="{3172D40C-125E-42FB-B828-7C17809B2BAE}" srcOrd="0" destOrd="0" parTransId="{3E6E466D-D4B7-4408-B0FD-327AFFD1026E}" sibTransId="{DC0EC2C9-F09B-42B0-BFD5-99FE05FDEECC}"/>
    <dgm:cxn modelId="{9B4F9164-A583-47A0-998D-FCF1477A9357}" type="presOf" srcId="{DC0EC2C9-F09B-42B0-BFD5-99FE05FDEECC}" destId="{5CBF2CA2-E1F5-450B-B358-1DE385FE732C}" srcOrd="1" destOrd="0" presId="urn:microsoft.com/office/officeart/2005/8/layout/cycle7"/>
    <dgm:cxn modelId="{FD94A268-553F-4E45-ABB5-D9EDB8FF50FE}" srcId="{8F2F31EC-FC1B-47F6-A7B6-2FF61DDD1BEC}" destId="{8CD41993-2E3B-4829-AC78-034644F58E38}" srcOrd="2" destOrd="0" parTransId="{DEBB52B9-CB48-415F-AECF-E6A97CECEACE}" sibTransId="{DA96C489-2C45-49D9-989A-136462ADEA5E}"/>
    <dgm:cxn modelId="{7C13E071-77E4-477E-A1AC-EAD2886C950D}" type="presOf" srcId="{D104DB0A-5970-44D8-97B1-253250B6318C}" destId="{34A3535F-E4C2-4B9C-A755-E29641D74D70}" srcOrd="0" destOrd="0" presId="urn:microsoft.com/office/officeart/2005/8/layout/cycle7"/>
    <dgm:cxn modelId="{87410093-DA7F-43C4-AD7B-58BDBD96E357}" type="presOf" srcId="{8CD41993-2E3B-4829-AC78-034644F58E38}" destId="{3B9831ED-6801-4541-B65A-E1300239CBCB}" srcOrd="0" destOrd="0" presId="urn:microsoft.com/office/officeart/2005/8/layout/cycle7"/>
    <dgm:cxn modelId="{70CA00A5-F739-4B4E-B441-98216EA3D848}" srcId="{8F2F31EC-FC1B-47F6-A7B6-2FF61DDD1BEC}" destId="{D104DB0A-5970-44D8-97B1-253250B6318C}" srcOrd="1" destOrd="0" parTransId="{A5BE3E20-019A-4205-A285-4CAE7B93586C}" sibTransId="{C764DAE4-623D-471E-9888-AF6165DD024E}"/>
    <dgm:cxn modelId="{75B35AAE-0753-4A0B-94FE-C9923B1A1F7F}" type="presOf" srcId="{3172D40C-125E-42FB-B828-7C17809B2BAE}" destId="{5688E03A-DF1E-4846-A94C-5590AC3C2C93}" srcOrd="0" destOrd="0" presId="urn:microsoft.com/office/officeart/2005/8/layout/cycle7"/>
    <dgm:cxn modelId="{0D9F9FBC-D3DB-48A2-AF12-07A464EBD911}" type="presOf" srcId="{C764DAE4-623D-471E-9888-AF6165DD024E}" destId="{891CF142-0B51-436A-88A5-305185CA19A5}" srcOrd="0" destOrd="0" presId="urn:microsoft.com/office/officeart/2005/8/layout/cycle7"/>
    <dgm:cxn modelId="{76C69BCF-EBDE-4C71-8BA7-C7FA95DE0F0A}" type="presOf" srcId="{C764DAE4-623D-471E-9888-AF6165DD024E}" destId="{71F60A78-B301-469A-AD4D-4E9EBE73862A}" srcOrd="1" destOrd="0" presId="urn:microsoft.com/office/officeart/2005/8/layout/cycle7"/>
    <dgm:cxn modelId="{7B4DB9EB-5900-48DF-810F-E9880DCB9A47}" type="presOf" srcId="{8F2F31EC-FC1B-47F6-A7B6-2FF61DDD1BEC}" destId="{7C5D3A10-150F-4A1B-A948-E1910D65B0B8}" srcOrd="0" destOrd="0" presId="urn:microsoft.com/office/officeart/2005/8/layout/cycle7"/>
    <dgm:cxn modelId="{31A277F1-1686-4338-BFD7-114BE115B937}" type="presOf" srcId="{DC0EC2C9-F09B-42B0-BFD5-99FE05FDEECC}" destId="{49E30644-9BEA-429B-BE29-79059ED93270}" srcOrd="0" destOrd="0" presId="urn:microsoft.com/office/officeart/2005/8/layout/cycle7"/>
    <dgm:cxn modelId="{50B4C2FF-3F87-4054-A8B5-9E829A08A115}" type="presOf" srcId="{DA96C489-2C45-49D9-989A-136462ADEA5E}" destId="{6D466639-37AD-475C-884D-B0A6CCB2DB98}" srcOrd="0" destOrd="0" presId="urn:microsoft.com/office/officeart/2005/8/layout/cycle7"/>
    <dgm:cxn modelId="{E13D0C88-F6D2-432A-91DE-365B046EEE56}" type="presParOf" srcId="{7C5D3A10-150F-4A1B-A948-E1910D65B0B8}" destId="{5688E03A-DF1E-4846-A94C-5590AC3C2C93}" srcOrd="0" destOrd="0" presId="urn:microsoft.com/office/officeart/2005/8/layout/cycle7"/>
    <dgm:cxn modelId="{4C5102A0-BEBF-458D-82D0-7C19A8152D21}" type="presParOf" srcId="{7C5D3A10-150F-4A1B-A948-E1910D65B0B8}" destId="{49E30644-9BEA-429B-BE29-79059ED93270}" srcOrd="1" destOrd="0" presId="urn:microsoft.com/office/officeart/2005/8/layout/cycle7"/>
    <dgm:cxn modelId="{5376ED65-4F8F-44D1-9E4A-DB037F0082CC}" type="presParOf" srcId="{49E30644-9BEA-429B-BE29-79059ED93270}" destId="{5CBF2CA2-E1F5-450B-B358-1DE385FE732C}" srcOrd="0" destOrd="0" presId="urn:microsoft.com/office/officeart/2005/8/layout/cycle7"/>
    <dgm:cxn modelId="{A0FCAFA1-E79F-401A-B6A5-BAF72774B353}" type="presParOf" srcId="{7C5D3A10-150F-4A1B-A948-E1910D65B0B8}" destId="{34A3535F-E4C2-4B9C-A755-E29641D74D70}" srcOrd="2" destOrd="0" presId="urn:microsoft.com/office/officeart/2005/8/layout/cycle7"/>
    <dgm:cxn modelId="{3E30F788-F273-47B1-AA0D-F5D5DD768228}" type="presParOf" srcId="{7C5D3A10-150F-4A1B-A948-E1910D65B0B8}" destId="{891CF142-0B51-436A-88A5-305185CA19A5}" srcOrd="3" destOrd="0" presId="urn:microsoft.com/office/officeart/2005/8/layout/cycle7"/>
    <dgm:cxn modelId="{19477B21-3FBF-4A66-BFBA-E049901C9187}" type="presParOf" srcId="{891CF142-0B51-436A-88A5-305185CA19A5}" destId="{71F60A78-B301-469A-AD4D-4E9EBE73862A}" srcOrd="0" destOrd="0" presId="urn:microsoft.com/office/officeart/2005/8/layout/cycle7"/>
    <dgm:cxn modelId="{CC358393-61A1-4934-9E8F-51E7C08AC51C}" type="presParOf" srcId="{7C5D3A10-150F-4A1B-A948-E1910D65B0B8}" destId="{3B9831ED-6801-4541-B65A-E1300239CBCB}" srcOrd="4" destOrd="0" presId="urn:microsoft.com/office/officeart/2005/8/layout/cycle7"/>
    <dgm:cxn modelId="{63047552-79F1-43E4-BEA7-9598D6A1A0A5}" type="presParOf" srcId="{7C5D3A10-150F-4A1B-A948-E1910D65B0B8}" destId="{6D466639-37AD-475C-884D-B0A6CCB2DB98}" srcOrd="5" destOrd="0" presId="urn:microsoft.com/office/officeart/2005/8/layout/cycle7"/>
    <dgm:cxn modelId="{BE64AA09-2293-4EE1-9D9B-CFC2A06BF68A}" type="presParOf" srcId="{6D466639-37AD-475C-884D-B0A6CCB2DB98}" destId="{593720CE-2286-4F6A-9200-836A32D7728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E03A-DF1E-4846-A94C-5590AC3C2C93}">
      <dsp:nvSpPr>
        <dsp:cNvPr id="0" name=""/>
        <dsp:cNvSpPr/>
      </dsp:nvSpPr>
      <dsp:spPr>
        <a:xfrm>
          <a:off x="1833846" y="46776"/>
          <a:ext cx="2219011" cy="110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Projektisuunnitelma</a:t>
          </a:r>
        </a:p>
      </dsp:txBody>
      <dsp:txXfrm>
        <a:off x="1866342" y="79272"/>
        <a:ext cx="2154019" cy="1044513"/>
      </dsp:txXfrm>
    </dsp:sp>
    <dsp:sp modelId="{49E30644-9BEA-429B-BE29-79059ED93270}">
      <dsp:nvSpPr>
        <dsp:cNvPr id="0" name=""/>
        <dsp:cNvSpPr/>
      </dsp:nvSpPr>
      <dsp:spPr>
        <a:xfrm rot="3600000">
          <a:off x="3281089" y="1994694"/>
          <a:ext cx="1157412" cy="388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3397587" y="2072359"/>
        <a:ext cx="924416" cy="232997"/>
      </dsp:txXfrm>
    </dsp:sp>
    <dsp:sp modelId="{34A3535F-E4C2-4B9C-A755-E29641D74D70}">
      <dsp:nvSpPr>
        <dsp:cNvPr id="0" name=""/>
        <dsp:cNvSpPr/>
      </dsp:nvSpPr>
      <dsp:spPr>
        <a:xfrm>
          <a:off x="3666735" y="3221433"/>
          <a:ext cx="2219011" cy="110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Kehittämissuunnitelma</a:t>
          </a:r>
        </a:p>
      </dsp:txBody>
      <dsp:txXfrm>
        <a:off x="3699231" y="3253929"/>
        <a:ext cx="2154019" cy="1044513"/>
      </dsp:txXfrm>
    </dsp:sp>
    <dsp:sp modelId="{891CF142-0B51-436A-88A5-305185CA19A5}">
      <dsp:nvSpPr>
        <dsp:cNvPr id="0" name=""/>
        <dsp:cNvSpPr/>
      </dsp:nvSpPr>
      <dsp:spPr>
        <a:xfrm rot="10800000">
          <a:off x="2364645" y="3582022"/>
          <a:ext cx="1157412" cy="388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 rot="10800000">
        <a:off x="2481143" y="3659687"/>
        <a:ext cx="924416" cy="232997"/>
      </dsp:txXfrm>
    </dsp:sp>
    <dsp:sp modelId="{3B9831ED-6801-4541-B65A-E1300239CBCB}">
      <dsp:nvSpPr>
        <dsp:cNvPr id="0" name=""/>
        <dsp:cNvSpPr/>
      </dsp:nvSpPr>
      <dsp:spPr>
        <a:xfrm>
          <a:off x="957" y="3221433"/>
          <a:ext cx="2219011" cy="110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Iteratiivinen prosessointi</a:t>
          </a:r>
        </a:p>
      </dsp:txBody>
      <dsp:txXfrm>
        <a:off x="33453" y="3253929"/>
        <a:ext cx="2154019" cy="1044513"/>
      </dsp:txXfrm>
    </dsp:sp>
    <dsp:sp modelId="{6D466639-37AD-475C-884D-B0A6CCB2DB98}">
      <dsp:nvSpPr>
        <dsp:cNvPr id="0" name=""/>
        <dsp:cNvSpPr/>
      </dsp:nvSpPr>
      <dsp:spPr>
        <a:xfrm rot="18000000">
          <a:off x="1448201" y="1994694"/>
          <a:ext cx="1157412" cy="388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1564699" y="2072359"/>
        <a:ext cx="924416" cy="232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D62C-85D5-41CE-8F89-BE807AEA723E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00501-8A61-4599-9761-FA05333F2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2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ALOITUS: VESKU </a:t>
            </a:r>
            <a:r>
              <a:rPr lang="en-US" b="1"/>
              <a:t>(n. 20 </a:t>
            </a:r>
            <a:r>
              <a:rPr lang="en-US" b="1" err="1"/>
              <a:t>sek</a:t>
            </a:r>
            <a:r>
              <a:rPr lang="en-US" b="1"/>
              <a:t>.)</a:t>
            </a:r>
            <a:endParaRPr lang="en-US">
              <a:latin typeface="Calibri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</a:rPr>
              <a:t>Ei </a:t>
            </a:r>
            <a:r>
              <a:rPr lang="en-US" err="1">
                <a:latin typeface="Calibri"/>
                <a:ea typeface="Calibri"/>
                <a:cs typeface="Calibri"/>
              </a:rPr>
              <a:t>vielä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ryhmäesittelyjä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67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0AEB-B31E-DCBD-BD23-B0AEC831B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D1C4363-0AEF-DFCC-C122-C8A75D9F5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0BBBEE1-8BFC-0DBB-84F1-6EB1663A5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VESKU+VEIKKO (+ YHDESSÄ, jos aikaa: kaikki puhuu kokemuksiaan; Mira aloittaa) </a:t>
            </a:r>
            <a:r>
              <a:rPr lang="fi-FI" b="1"/>
              <a:t>(n. 3-4 min yht. 2/2)</a:t>
            </a: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0651C2-EBFB-FB12-A804-11D9556EE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89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VESKU </a:t>
            </a:r>
            <a:r>
              <a:rPr lang="fi-FI" b="1"/>
              <a:t>(n. 1 min)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95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VESKU </a:t>
            </a:r>
            <a:r>
              <a:rPr lang="fi-FI" b="1"/>
              <a:t>(n. 1 min)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fi-FI"/>
              <a:t>Osallistujien esittely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42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KONSTA </a:t>
            </a:r>
            <a:r>
              <a:rPr lang="fi-FI" b="1"/>
              <a:t>(n. 1,5-2 min)</a:t>
            </a: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23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3E84B-B98F-F266-2A99-26F7EC539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C4FB97C-E5B1-A245-26DA-A05F2B261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89104A2-4028-6838-750D-5361D5632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KONSTA </a:t>
            </a:r>
            <a:r>
              <a:rPr lang="fi-FI" b="1"/>
              <a:t>(n. 1,5-2 min)</a:t>
            </a:r>
            <a:endParaRPr lang="fi-FI"/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68FCECA-11F4-3715-DF07-CBD88AF6A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69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VEIKKO </a:t>
            </a:r>
            <a:r>
              <a:rPr lang="fi-FI" b="1"/>
              <a:t>(n. 1 min)</a:t>
            </a:r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61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VEIKKO </a:t>
            </a:r>
            <a:r>
              <a:rPr lang="fi-FI" b="1"/>
              <a:t>(n. 1 min)</a:t>
            </a: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35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Esittäjä: MIRA </a:t>
            </a:r>
            <a:r>
              <a:rPr lang="fi-FI" b="1"/>
              <a:t>(n. 4-4,5 min)</a:t>
            </a:r>
            <a:endParaRPr lang="fi-FI"/>
          </a:p>
          <a:p>
            <a:r>
              <a:rPr lang="fi-FI"/>
              <a:t>Materiaalin esittäminen --&gt; mikä polku ja missä käydään näyttämässä; lyhyt mobiiliesittely??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7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Esittäjä: VESKU+VEIKKO (+ YHDESSÄ, jos aikaa: kaikki puhuu kokemuksiaan; Mira aloittaa) </a:t>
            </a:r>
            <a:r>
              <a:rPr lang="fi-FI" b="1"/>
              <a:t>(n. 3-4 min yht. 1/2)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00501-8A61-4599-9761-FA05333F2C5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02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rjat.it.jyu.fi/linkk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package" Target="../embeddings/Microsoft_Word_Document_482E35E.docx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tprojektit.it.jyu.fi/blinkki/linkki_cop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0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8A0DA056-D613-49A5-62A0-024C226F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" b="39033"/>
          <a:stretch/>
        </p:blipFill>
        <p:spPr>
          <a:xfrm>
            <a:off x="0" y="655"/>
            <a:ext cx="12194347" cy="1857323"/>
          </a:xfrm>
          <a:prstGeom prst="rect">
            <a:avLst/>
          </a:prstGeom>
        </p:spPr>
      </p:pic>
      <p:sp>
        <p:nvSpPr>
          <p:cNvPr id="15" name="PlaceHolder 2">
            <a:extLst>
              <a:ext uri="{FF2B5EF4-FFF2-40B4-BE49-F238E27FC236}">
                <a16:creationId xmlns:a16="http://schemas.microsoft.com/office/drawing/2014/main" id="{FFB746A7-A745-F277-9AAC-B372567E21D5}"/>
              </a:ext>
            </a:extLst>
          </p:cNvPr>
          <p:cNvSpPr>
            <a:spLocks noGrp="1"/>
          </p:cNvSpPr>
          <p:nvPr/>
        </p:nvSpPr>
        <p:spPr>
          <a:xfrm>
            <a:off x="3603664" y="2447993"/>
            <a:ext cx="5001322" cy="8484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fi-FI" sz="4500" b="1" err="1">
                <a:solidFill>
                  <a:srgbClr val="002060"/>
                </a:solidFill>
                <a:latin typeface="Arial"/>
              </a:rPr>
              <a:t>BLinkki</a:t>
            </a:r>
            <a:r>
              <a:rPr lang="fi-FI" sz="4500" b="1">
                <a:solidFill>
                  <a:srgbClr val="002060"/>
                </a:solidFill>
                <a:latin typeface="Arial"/>
              </a:rPr>
              <a:t>-projekti</a:t>
            </a:r>
            <a:endParaRPr lang="fi-FI" sz="45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PlaceHolder 2">
            <a:extLst>
              <a:ext uri="{FF2B5EF4-FFF2-40B4-BE49-F238E27FC236}">
                <a16:creationId xmlns:a16="http://schemas.microsoft.com/office/drawing/2014/main" id="{22DA030F-1B78-D093-2A5F-74468966D70C}"/>
              </a:ext>
            </a:extLst>
          </p:cNvPr>
          <p:cNvSpPr>
            <a:spLocks noGrp="1"/>
          </p:cNvSpPr>
          <p:nvPr/>
        </p:nvSpPr>
        <p:spPr>
          <a:xfrm>
            <a:off x="2088956" y="3585370"/>
            <a:ext cx="8030736" cy="10621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fi-FI" sz="3000" b="1">
                <a:solidFill>
                  <a:srgbClr val="002060"/>
                </a:solidFill>
                <a:latin typeface="Arial"/>
                <a:cs typeface="Arial"/>
              </a:rPr>
              <a:t>KOTES468 - Koulutusteknologian projekti</a:t>
            </a:r>
            <a:endParaRPr lang="en-US"/>
          </a:p>
          <a:p>
            <a:pPr algn="ctr">
              <a:lnSpc>
                <a:spcPct val="125000"/>
              </a:lnSpc>
            </a:pPr>
            <a:r>
              <a:rPr lang="fi-FI" sz="2800" b="1">
                <a:solidFill>
                  <a:srgbClr val="002060"/>
                </a:solidFill>
                <a:latin typeface="Arial"/>
                <a:cs typeface="Arial"/>
              </a:rPr>
              <a:t>07.05.2025 projektien loppuesittely</a:t>
            </a:r>
            <a:endParaRPr lang="fi-FI" sz="2800">
              <a:solidFill>
                <a:srgbClr val="000000"/>
              </a:solidFill>
              <a:latin typeface="Aptos Display"/>
              <a:cs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B4C550F2-82D8-2F08-43A9-2714D7B0B18F}"/>
              </a:ext>
            </a:extLst>
          </p:cNvPr>
          <p:cNvSpPr>
            <a:spLocks noGrp="1"/>
          </p:cNvSpPr>
          <p:nvPr/>
        </p:nvSpPr>
        <p:spPr>
          <a:xfrm>
            <a:off x="2078929" y="5089316"/>
            <a:ext cx="8030736" cy="5407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fi-FI" sz="1800">
                <a:solidFill>
                  <a:srgbClr val="002060"/>
                </a:solidFill>
                <a:latin typeface="Arial"/>
                <a:cs typeface="Arial"/>
              </a:rPr>
              <a:t>Asikainen Mira, Karinen Vesa-Pekka, Manninen Veikko, Torniainen Konsta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3788-5B44-B297-BBDE-271BED92C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5D80-8211-3BF5-B0AF-E879830E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”Tässä ollaan (henkisesti)”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E2D1-0D89-1C90-914C-55FB1F58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3000" err="1"/>
              <a:t>Oivallukset</a:t>
            </a:r>
            <a:r>
              <a:rPr lang="en-US" sz="3000"/>
              <a:t>, </a:t>
            </a:r>
            <a:r>
              <a:rPr lang="en-US" sz="3000" err="1"/>
              <a:t>innostumiset</a:t>
            </a:r>
            <a:r>
              <a:rPr lang="en-US" sz="3000"/>
              <a:t>, </a:t>
            </a:r>
            <a:r>
              <a:rPr lang="en-US" sz="3000" err="1"/>
              <a:t>onnistumiset</a:t>
            </a:r>
            <a:r>
              <a:rPr lang="en-US" sz="3000"/>
              <a:t>!</a:t>
            </a:r>
            <a:r>
              <a:rPr lang="en-US" sz="3000">
                <a:solidFill>
                  <a:srgbClr val="00B050"/>
                </a:solidFill>
              </a:rPr>
              <a:t> </a:t>
            </a:r>
            <a:r>
              <a:rPr lang="fi-FI" sz="3000"/>
              <a:t>🤩</a:t>
            </a:r>
            <a:endParaRPr lang="en-US" sz="3000">
              <a:solidFill>
                <a:srgbClr val="00B050"/>
              </a:solidFill>
            </a:endParaRPr>
          </a:p>
          <a:p>
            <a:pPr lvl="1">
              <a:lnSpc>
                <a:spcPct val="125000"/>
              </a:lnSpc>
            </a:pPr>
            <a:r>
              <a:rPr lang="en-US" sz="2600" err="1"/>
              <a:t>Oppimateriaalin</a:t>
            </a:r>
            <a:r>
              <a:rPr lang="en-US" sz="2600"/>
              <a:t> </a:t>
            </a:r>
            <a:r>
              <a:rPr lang="en-US" sz="2600" err="1"/>
              <a:t>tekeminen</a:t>
            </a:r>
            <a:r>
              <a:rPr lang="en-US" sz="2600"/>
              <a:t> on </a:t>
            </a:r>
            <a:r>
              <a:rPr lang="en-US" sz="2600" err="1"/>
              <a:t>opittavissa</a:t>
            </a:r>
            <a:r>
              <a:rPr lang="en-US" sz="2600"/>
              <a:t> </a:t>
            </a:r>
            <a:r>
              <a:rPr lang="en-US" sz="2600">
                <a:sym typeface="Wingdings" panose="05000000000000000000" pitchFamily="2" charset="2"/>
              </a:rPr>
              <a:t> </a:t>
            </a:r>
            <a:r>
              <a:rPr lang="en-US" sz="2600" err="1">
                <a:sym typeface="Wingdings" panose="05000000000000000000" pitchFamily="2" charset="2"/>
              </a:rPr>
              <a:t>tilaajien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ohjauksessa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itseluottamus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kasvoi</a:t>
            </a:r>
            <a:r>
              <a:rPr lang="en-US" sz="2600">
                <a:sym typeface="Wingdings" panose="05000000000000000000" pitchFamily="2" charset="2"/>
              </a:rPr>
              <a:t>  </a:t>
            </a:r>
            <a:r>
              <a:rPr lang="en-US" sz="2600" err="1">
                <a:sym typeface="Wingdings" panose="05000000000000000000" pitchFamily="2" charset="2"/>
              </a:rPr>
              <a:t>huomattiin</a:t>
            </a:r>
            <a:r>
              <a:rPr lang="en-US" sz="2600">
                <a:sym typeface="Wingdings" panose="05000000000000000000" pitchFamily="2" charset="2"/>
              </a:rPr>
              <a:t>, </a:t>
            </a:r>
            <a:r>
              <a:rPr lang="en-US" sz="2600" err="1">
                <a:sym typeface="Wingdings" panose="05000000000000000000" pitchFamily="2" charset="2"/>
              </a:rPr>
              <a:t>että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osaamme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tuottaa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materiaalia</a:t>
            </a:r>
            <a:endParaRPr lang="en-US" sz="2600">
              <a:sym typeface="Wingdings" panose="05000000000000000000" pitchFamily="2" charset="2"/>
            </a:endParaRPr>
          </a:p>
          <a:p>
            <a:pPr lvl="1">
              <a:lnSpc>
                <a:spcPct val="125000"/>
              </a:lnSpc>
            </a:pPr>
            <a:r>
              <a:rPr lang="en-US" sz="2600" err="1"/>
              <a:t>Kaikkea</a:t>
            </a:r>
            <a:r>
              <a:rPr lang="en-US" sz="2600"/>
              <a:t> </a:t>
            </a:r>
            <a:r>
              <a:rPr lang="en-US" sz="2600" err="1"/>
              <a:t>ei</a:t>
            </a:r>
            <a:r>
              <a:rPr lang="en-US" sz="2600"/>
              <a:t> </a:t>
            </a:r>
            <a:r>
              <a:rPr lang="en-US" sz="2600" err="1"/>
              <a:t>tarvitse</a:t>
            </a:r>
            <a:r>
              <a:rPr lang="en-US" sz="2600"/>
              <a:t> (</a:t>
            </a:r>
            <a:r>
              <a:rPr lang="en-US" sz="2600" err="1"/>
              <a:t>eikä</a:t>
            </a:r>
            <a:r>
              <a:rPr lang="en-US" sz="2600"/>
              <a:t> </a:t>
            </a:r>
            <a:r>
              <a:rPr lang="en-US" sz="2600" err="1"/>
              <a:t>pysty</a:t>
            </a:r>
            <a:r>
              <a:rPr lang="en-US" sz="2600"/>
              <a:t>) </a:t>
            </a:r>
            <a:r>
              <a:rPr lang="en-US" sz="2600" err="1"/>
              <a:t>projekteissa</a:t>
            </a:r>
            <a:r>
              <a:rPr lang="en-US" sz="2600"/>
              <a:t> </a:t>
            </a:r>
            <a:r>
              <a:rPr lang="en-US" sz="2600" err="1"/>
              <a:t>suunnittelemaan</a:t>
            </a:r>
            <a:r>
              <a:rPr lang="en-US" sz="2600"/>
              <a:t> </a:t>
            </a:r>
            <a:r>
              <a:rPr lang="en-US" sz="2600" err="1"/>
              <a:t>ennalta</a:t>
            </a:r>
            <a:r>
              <a:rPr lang="en-US" sz="2600"/>
              <a:t>; </a:t>
            </a:r>
            <a:r>
              <a:rPr lang="en-US" sz="2600" err="1"/>
              <a:t>kokeilun</a:t>
            </a:r>
            <a:r>
              <a:rPr lang="en-US" sz="2600"/>
              <a:t> ja </a:t>
            </a:r>
            <a:r>
              <a:rPr lang="en-US" sz="2600" err="1"/>
              <a:t>tekemisen</a:t>
            </a:r>
            <a:r>
              <a:rPr lang="en-US" sz="2600"/>
              <a:t> </a:t>
            </a:r>
            <a:r>
              <a:rPr lang="en-US" sz="2600" err="1"/>
              <a:t>kautta</a:t>
            </a:r>
            <a:r>
              <a:rPr lang="en-US" sz="2600"/>
              <a:t> </a:t>
            </a:r>
            <a:r>
              <a:rPr lang="en-US" sz="2600" err="1"/>
              <a:t>jatkosuunnittelu</a:t>
            </a:r>
            <a:r>
              <a:rPr lang="en-US" sz="2600"/>
              <a:t> </a:t>
            </a:r>
            <a:r>
              <a:rPr lang="en-US" sz="2600" err="1"/>
              <a:t>tarpeen</a:t>
            </a:r>
            <a:endParaRPr lang="en-US" sz="2600"/>
          </a:p>
          <a:p>
            <a:pPr lvl="1">
              <a:lnSpc>
                <a:spcPct val="125000"/>
              </a:lnSpc>
            </a:pPr>
            <a:r>
              <a:rPr lang="en-US" sz="2600"/>
              <a:t>“</a:t>
            </a:r>
            <a:r>
              <a:rPr lang="en-US" sz="2600" err="1"/>
              <a:t>Projektiryhmästä</a:t>
            </a:r>
            <a:r>
              <a:rPr lang="en-US" sz="2600"/>
              <a:t> </a:t>
            </a:r>
            <a:r>
              <a:rPr lang="en-US" sz="2600" err="1"/>
              <a:t>voimaa</a:t>
            </a:r>
            <a:r>
              <a:rPr lang="en-US" sz="2600"/>
              <a:t>!” </a:t>
            </a:r>
            <a:r>
              <a:rPr lang="en-US" sz="2600">
                <a:sym typeface="Wingdings" panose="05000000000000000000" pitchFamily="2" charset="2"/>
              </a:rPr>
              <a:t> </a:t>
            </a:r>
            <a:r>
              <a:rPr lang="en-US" sz="2600" err="1">
                <a:sym typeface="Wingdings" panose="05000000000000000000" pitchFamily="2" charset="2"/>
              </a:rPr>
              <a:t>hyvä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yhteishenki</a:t>
            </a:r>
            <a:r>
              <a:rPr lang="en-US" sz="2600">
                <a:sym typeface="Wingdings" panose="05000000000000000000" pitchFamily="2" charset="2"/>
              </a:rPr>
              <a:t> innosti </a:t>
            </a:r>
            <a:r>
              <a:rPr lang="en-US" sz="2600" err="1">
                <a:sym typeface="Wingdings" panose="05000000000000000000" pitchFamily="2" charset="2"/>
              </a:rPr>
              <a:t>tekemään</a:t>
            </a:r>
            <a:endParaRPr lang="en-US" sz="2600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09E828D9-9806-A565-A07C-A849B76C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C4D465E8-B5B2-DB43-0109-685B9444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8B25B-13F7-0006-D77D-C548AD646B2B}"/>
              </a:ext>
            </a:extLst>
          </p:cNvPr>
          <p:cNvSpPr txBox="1"/>
          <p:nvPr/>
        </p:nvSpPr>
        <p:spPr>
          <a:xfrm>
            <a:off x="4515253" y="2689303"/>
            <a:ext cx="347732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3600"/>
              </a:lnSpc>
            </a:pPr>
            <a:r>
              <a:rPr lang="fi-FI" sz="4000" b="1">
                <a:solidFill>
                  <a:srgbClr val="002060"/>
                </a:solidFill>
                <a:latin typeface="Arial"/>
                <a:cs typeface="Segoe UI"/>
              </a:rPr>
              <a:t>Kiitos!</a:t>
            </a:r>
          </a:p>
          <a:p>
            <a:pPr algn="ctr">
              <a:lnSpc>
                <a:spcPts val="3600"/>
              </a:lnSpc>
            </a:pPr>
            <a:endParaRPr lang="fi-FI" sz="4000" b="1">
              <a:solidFill>
                <a:srgbClr val="002060"/>
              </a:solidFill>
              <a:latin typeface="Arial"/>
              <a:cs typeface="Segoe UI"/>
            </a:endParaRPr>
          </a:p>
          <a:p>
            <a:pPr algn="ctr">
              <a:lnSpc>
                <a:spcPts val="3600"/>
              </a:lnSpc>
            </a:pPr>
            <a:r>
              <a:rPr lang="fi-FI" sz="4000" b="1">
                <a:solidFill>
                  <a:srgbClr val="002060"/>
                </a:solidFill>
                <a:latin typeface="Arial"/>
                <a:cs typeface="Segoe UI"/>
              </a:rPr>
              <a:t>Kysymyksiä?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F3FE4-F1B0-D55C-B7AA-C58E59DFF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560" y="2692400"/>
            <a:ext cx="115824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3F16F-5ED1-D700-D567-66441D33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1C9E-BDFF-5570-DB57-6B162521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Intro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B1477-D42C-C559-018D-205339A09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Esityksessä</a:t>
            </a:r>
            <a:r>
              <a:rPr lang="en-US" sz="3200" dirty="0"/>
              <a:t> </a:t>
            </a:r>
            <a:r>
              <a:rPr lang="en-US" sz="3200" dirty="0" err="1"/>
              <a:t>läpikäytävät</a:t>
            </a:r>
            <a:r>
              <a:rPr lang="en-US" sz="3200" dirty="0"/>
              <a:t> </a:t>
            </a:r>
            <a:r>
              <a:rPr lang="en-US" sz="3200" dirty="0" err="1"/>
              <a:t>sisällöt</a:t>
            </a:r>
            <a:r>
              <a:rPr lang="en-US" sz="3200" dirty="0"/>
              <a:t>:</a:t>
            </a:r>
          </a:p>
          <a:p>
            <a:pPr lvl="1"/>
            <a:r>
              <a:rPr lang="en-US" sz="2800" err="1">
                <a:solidFill>
                  <a:schemeClr val="accent1"/>
                </a:solidFill>
              </a:rPr>
              <a:t>Projektiorganisaatio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800" err="1">
                <a:solidFill>
                  <a:schemeClr val="accent1"/>
                </a:solidFill>
              </a:rPr>
              <a:t>Projektin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err="1">
                <a:solidFill>
                  <a:schemeClr val="accent1"/>
                </a:solidFill>
              </a:rPr>
              <a:t>taustoitus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800" err="1">
                <a:solidFill>
                  <a:schemeClr val="accent1"/>
                </a:solidFill>
              </a:rPr>
              <a:t>Projektin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err="1">
                <a:solidFill>
                  <a:schemeClr val="accent1"/>
                </a:solidFill>
              </a:rPr>
              <a:t>kulku</a:t>
            </a:r>
            <a:endParaRPr lang="en-US" sz="2800">
              <a:solidFill>
                <a:schemeClr val="accent1"/>
              </a:solidFill>
            </a:endParaRPr>
          </a:p>
          <a:p>
            <a:pPr lvl="1"/>
            <a:r>
              <a:rPr lang="en-US" sz="2800" err="1">
                <a:solidFill>
                  <a:srgbClr val="FF2450"/>
                </a:solidFill>
              </a:rPr>
              <a:t>Toimeksianto</a:t>
            </a:r>
            <a:endParaRPr lang="en-US" sz="2800">
              <a:solidFill>
                <a:srgbClr val="FF2450"/>
              </a:solidFill>
            </a:endParaRPr>
          </a:p>
          <a:p>
            <a:pPr lvl="1"/>
            <a:r>
              <a:rPr lang="en-US" sz="2800" err="1">
                <a:solidFill>
                  <a:srgbClr val="FF2450"/>
                </a:solidFill>
              </a:rPr>
              <a:t>Suunnittelu</a:t>
            </a:r>
            <a:endParaRPr lang="en-US" sz="2800">
              <a:solidFill>
                <a:srgbClr val="FF2450"/>
              </a:solidFill>
            </a:endParaRPr>
          </a:p>
          <a:p>
            <a:pPr lvl="1"/>
            <a:r>
              <a:rPr lang="en-US" sz="2800" err="1">
                <a:solidFill>
                  <a:srgbClr val="FF2450"/>
                </a:solidFill>
              </a:rPr>
              <a:t>Tuotoksen</a:t>
            </a:r>
            <a:r>
              <a:rPr lang="en-US" sz="2800" dirty="0">
                <a:solidFill>
                  <a:srgbClr val="FF2450"/>
                </a:solidFill>
              </a:rPr>
              <a:t> </a:t>
            </a:r>
            <a:r>
              <a:rPr lang="en-US" sz="2800" err="1">
                <a:solidFill>
                  <a:srgbClr val="FF2450"/>
                </a:solidFill>
              </a:rPr>
              <a:t>esittely</a:t>
            </a:r>
            <a:r>
              <a:rPr lang="en-US" sz="2800" dirty="0">
                <a:solidFill>
                  <a:srgbClr val="FF2450"/>
                </a:solidFill>
              </a:rPr>
              <a:t> </a:t>
            </a:r>
          </a:p>
          <a:p>
            <a:pPr lvl="1"/>
            <a:r>
              <a:rPr lang="en-US" sz="2800" err="1">
                <a:solidFill>
                  <a:schemeClr val="accent5"/>
                </a:solidFill>
              </a:rPr>
              <a:t>Projektiryhmän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err="1">
                <a:solidFill>
                  <a:schemeClr val="accent5"/>
                </a:solidFill>
              </a:rPr>
              <a:t>kokemuksia</a:t>
            </a:r>
            <a:endParaRPr lang="en-US" sz="2800">
              <a:solidFill>
                <a:schemeClr val="accent5"/>
              </a:solidFill>
            </a:endParaRPr>
          </a:p>
          <a:p>
            <a:pPr lvl="1"/>
            <a:endParaRPr lang="en-US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7E8283C1-9DF0-9CD1-4B50-C5406377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4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4479-8E3F-3941-FC63-1DA339D7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Projektiorganisaatio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033B-2E43-ACCC-9F36-4BD71F0BA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Tilaaja</a:t>
            </a:r>
            <a:r>
              <a:rPr lang="en-US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 IT-</a:t>
            </a:r>
            <a:r>
              <a:rPr lang="en-US" err="1"/>
              <a:t>tiedekunta</a:t>
            </a:r>
            <a:r>
              <a:rPr lang="en-US"/>
              <a:t>, </a:t>
            </a:r>
            <a:r>
              <a:rPr lang="en-US" err="1"/>
              <a:t>Jyväskylän</a:t>
            </a:r>
            <a:r>
              <a:rPr lang="en-US"/>
              <a:t> </a:t>
            </a:r>
            <a:r>
              <a:rPr lang="en-US" err="1"/>
              <a:t>yliopisto</a:t>
            </a:r>
            <a:endParaRPr lang="en-US"/>
          </a:p>
          <a:p>
            <a:r>
              <a:rPr lang="en-US" err="1"/>
              <a:t>Tilaajan</a:t>
            </a:r>
            <a:r>
              <a:rPr lang="en-US"/>
              <a:t> </a:t>
            </a:r>
            <a:r>
              <a:rPr lang="en-US" err="1"/>
              <a:t>edustajat</a:t>
            </a:r>
            <a:r>
              <a:rPr lang="en-US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Pirita Perälä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Antti </a:t>
            </a:r>
            <a:r>
              <a:rPr lang="en-US" err="1"/>
              <a:t>Ekonoja</a:t>
            </a:r>
            <a:r>
              <a:rPr lang="en-US"/>
              <a:t> (</a:t>
            </a:r>
            <a:r>
              <a:rPr lang="en-US" err="1"/>
              <a:t>myös</a:t>
            </a:r>
            <a:r>
              <a:rPr lang="en-US"/>
              <a:t> </a:t>
            </a:r>
            <a:r>
              <a:rPr lang="en-US" err="1"/>
              <a:t>ohjaaja</a:t>
            </a:r>
            <a:r>
              <a:rPr lang="en-US"/>
              <a:t>)</a:t>
            </a:r>
          </a:p>
          <a:p>
            <a:r>
              <a:rPr lang="en-US" err="1"/>
              <a:t>Tiimi</a:t>
            </a:r>
            <a:r>
              <a:rPr lang="en-US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Mira Asikainen (</a:t>
            </a:r>
            <a:r>
              <a:rPr lang="en-US" err="1"/>
              <a:t>projektipäällikkö</a:t>
            </a:r>
            <a:r>
              <a:rPr lang="en-US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Vesa-Pekka Karinen (</a:t>
            </a:r>
            <a:r>
              <a:rPr lang="en-US" err="1"/>
              <a:t>varaprojektipäällikkö</a:t>
            </a:r>
            <a:r>
              <a:rPr lang="en-US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Veikko Manninen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Konsta </a:t>
            </a:r>
            <a:r>
              <a:rPr lang="en-US" err="1"/>
              <a:t>Torniainen</a:t>
            </a:r>
            <a:endParaRPr lang="en-US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07DBF7C3-E9E7-B3A8-561D-5B612952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5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B54A-676E-DDB8-1974-87CE50E4A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4D38-2153-B9E5-5B2C-BD6A6E4B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Taustoitus </a:t>
            </a:r>
            <a:r>
              <a:rPr lang="fi-FI" sz="3000">
                <a:solidFill>
                  <a:srgbClr val="002060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 Mitä pyydettiin, miksi? 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C2D0-9667-9D82-7ECF-82A7EB56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Työkohde</a:t>
            </a:r>
            <a:r>
              <a:rPr lang="en-US"/>
              <a:t>:  </a:t>
            </a:r>
            <a:r>
              <a:rPr lang="en-US">
                <a:hlinkClick r:id="rId3"/>
              </a:rPr>
              <a:t>https://kirjat.it.jyu.fi/linkki/</a:t>
            </a:r>
            <a:r>
              <a:rPr lang="en-US"/>
              <a:t>  </a:t>
            </a:r>
            <a:br>
              <a:rPr lang="en-US"/>
            </a:br>
            <a:r>
              <a:rPr lang="en-US" sz="2400" i="1"/>
              <a:t>/ </a:t>
            </a:r>
            <a:r>
              <a:rPr lang="en-US" sz="2400" i="1" err="1"/>
              <a:t>Linkki</a:t>
            </a:r>
            <a:r>
              <a:rPr lang="en-US" sz="2400" i="1"/>
              <a:t> – </a:t>
            </a:r>
            <a:r>
              <a:rPr lang="fi-FI" sz="2400" i="1"/>
              <a:t>Digitaalinen oppimateriaali tieto- ja viestintätekniikkaan</a:t>
            </a:r>
            <a:endParaRPr lang="en-US"/>
          </a:p>
          <a:p>
            <a:pPr marL="0" indent="0">
              <a:buNone/>
            </a:pPr>
            <a:endParaRPr lang="fi-FI" sz="2400" i="1"/>
          </a:p>
          <a:p>
            <a:r>
              <a:rPr lang="en-US" err="1"/>
              <a:t>Nykyinen</a:t>
            </a:r>
            <a:r>
              <a:rPr lang="en-US"/>
              <a:t> </a:t>
            </a:r>
            <a:r>
              <a:rPr lang="en-US" err="1"/>
              <a:t>Linkki-oppimateriaali</a:t>
            </a:r>
            <a:r>
              <a:rPr lang="en-US"/>
              <a:t> on </a:t>
            </a:r>
            <a:r>
              <a:rPr lang="en-US" err="1"/>
              <a:t>tehty</a:t>
            </a:r>
            <a:r>
              <a:rPr lang="en-US"/>
              <a:t> 2019</a:t>
            </a:r>
          </a:p>
          <a:p>
            <a:pPr lvl="1"/>
            <a:r>
              <a:rPr lang="en-US" err="1"/>
              <a:t>Alkuperäinen</a:t>
            </a:r>
            <a:r>
              <a:rPr lang="en-US"/>
              <a:t>: Tieto- ja </a:t>
            </a:r>
            <a:r>
              <a:rPr lang="en-US" err="1"/>
              <a:t>viestintätekniikan</a:t>
            </a:r>
            <a:r>
              <a:rPr lang="en-US"/>
              <a:t> </a:t>
            </a:r>
            <a:r>
              <a:rPr lang="en-US" err="1"/>
              <a:t>käyttötaito</a:t>
            </a:r>
            <a:r>
              <a:rPr lang="en-US"/>
              <a:t> (2012) Antti </a:t>
            </a:r>
            <a:r>
              <a:rPr lang="en-US" err="1"/>
              <a:t>Ekonoja</a:t>
            </a:r>
            <a:endParaRPr lang="en-US"/>
          </a:p>
          <a:p>
            <a:endParaRPr lang="en-US"/>
          </a:p>
          <a:p>
            <a:r>
              <a:rPr lang="en-US" err="1"/>
              <a:t>Linkki-materiaali</a:t>
            </a:r>
            <a:r>
              <a:rPr lang="en-US"/>
              <a:t> </a:t>
            </a:r>
            <a:r>
              <a:rPr lang="en-US" err="1"/>
              <a:t>jäänyt</a:t>
            </a:r>
            <a:r>
              <a:rPr lang="en-US"/>
              <a:t> </a:t>
            </a:r>
            <a:r>
              <a:rPr lang="en-US" err="1"/>
              <a:t>ajassa</a:t>
            </a:r>
            <a:r>
              <a:rPr lang="en-US"/>
              <a:t> </a:t>
            </a:r>
            <a:r>
              <a:rPr lang="en-US" err="1"/>
              <a:t>jälkeen</a:t>
            </a:r>
            <a:r>
              <a:rPr lang="en-US"/>
              <a:t> </a:t>
            </a:r>
            <a:r>
              <a:rPr lang="en-US" err="1"/>
              <a:t>oppisisällöissä</a:t>
            </a:r>
            <a:endParaRPr lang="en-US"/>
          </a:p>
          <a:p>
            <a:r>
              <a:rPr lang="en-US" err="1"/>
              <a:t>BLinkki-projekti</a:t>
            </a:r>
            <a:r>
              <a:rPr lang="en-US"/>
              <a:t> </a:t>
            </a:r>
            <a:r>
              <a:rPr lang="en-US" err="1"/>
              <a:t>perustettiin</a:t>
            </a:r>
            <a:r>
              <a:rPr lang="en-US"/>
              <a:t> </a:t>
            </a:r>
            <a:r>
              <a:rPr lang="en-US" err="1"/>
              <a:t>ajantasaistamaan</a:t>
            </a:r>
            <a:r>
              <a:rPr lang="en-US"/>
              <a:t>, </a:t>
            </a:r>
            <a:r>
              <a:rPr lang="en-US" err="1"/>
              <a:t>päivittämään</a:t>
            </a:r>
            <a:r>
              <a:rPr lang="en-US"/>
              <a:t> ja </a:t>
            </a:r>
            <a:r>
              <a:rPr lang="en-US" err="1"/>
              <a:t>uudistamaan</a:t>
            </a:r>
            <a:r>
              <a:rPr lang="en-US"/>
              <a:t> </a:t>
            </a:r>
            <a:r>
              <a:rPr lang="en-US" err="1"/>
              <a:t>yhä</a:t>
            </a:r>
            <a:r>
              <a:rPr lang="en-US"/>
              <a:t> </a:t>
            </a:r>
            <a:r>
              <a:rPr lang="en-US" err="1"/>
              <a:t>käytössä</a:t>
            </a:r>
            <a:r>
              <a:rPr lang="en-US"/>
              <a:t> </a:t>
            </a:r>
            <a:r>
              <a:rPr lang="en-US" err="1"/>
              <a:t>oleva</a:t>
            </a:r>
            <a:r>
              <a:rPr lang="en-US"/>
              <a:t> </a:t>
            </a:r>
            <a:r>
              <a:rPr lang="en-US" err="1"/>
              <a:t>oppimateriaali</a:t>
            </a:r>
            <a:endParaRPr lang="en-US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B8E9972F-5ABB-B983-DEEC-A9D7A7A366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E1809-9085-0C49-B574-6F0BA8CAF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F19E-D663-6972-C501-935057DD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Projektin kulku 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DEB6-E4EE-C34B-AA20-C8FB69491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/>
              <a:t>Projekti</a:t>
            </a:r>
            <a:r>
              <a:rPr lang="en-US" sz="2400"/>
              <a:t> </a:t>
            </a:r>
            <a:r>
              <a:rPr lang="en-US" sz="2400" err="1"/>
              <a:t>alkoi</a:t>
            </a:r>
            <a:r>
              <a:rPr lang="en-US" sz="2400"/>
              <a:t>: TI 14.1.2025 (</a:t>
            </a:r>
            <a:r>
              <a:rPr lang="en-US" sz="2400" err="1"/>
              <a:t>ensimmäinen</a:t>
            </a:r>
            <a:r>
              <a:rPr lang="en-US" sz="2400"/>
              <a:t> </a:t>
            </a:r>
            <a:r>
              <a:rPr lang="en-US" sz="2400" err="1"/>
              <a:t>kokous</a:t>
            </a:r>
            <a:r>
              <a:rPr lang="en-US" sz="2400"/>
              <a:t>)</a:t>
            </a:r>
          </a:p>
          <a:p>
            <a:r>
              <a:rPr lang="en-US" sz="2400" err="1"/>
              <a:t>Vaiheet</a:t>
            </a:r>
            <a:r>
              <a:rPr lang="en-US" sz="2400"/>
              <a:t>:</a:t>
            </a:r>
          </a:p>
          <a:p>
            <a:pPr lvl="1"/>
            <a:r>
              <a:rPr lang="en-US" sz="2000" err="1"/>
              <a:t>Perehtyminen</a:t>
            </a:r>
            <a:r>
              <a:rPr lang="en-US" sz="2000"/>
              <a:t> ja </a:t>
            </a:r>
            <a:r>
              <a:rPr lang="en-US" sz="2000" err="1"/>
              <a:t>suunnittelu</a:t>
            </a:r>
            <a:endParaRPr lang="en-US" sz="2000"/>
          </a:p>
          <a:p>
            <a:pPr lvl="1"/>
            <a:r>
              <a:rPr lang="en-US" sz="2000" err="1"/>
              <a:t>Oppimateriaalin</a:t>
            </a:r>
            <a:r>
              <a:rPr lang="en-US" sz="2000"/>
              <a:t> </a:t>
            </a:r>
            <a:r>
              <a:rPr lang="en-US" sz="2000" err="1"/>
              <a:t>kehittäminen</a:t>
            </a:r>
            <a:endParaRPr lang="en-US" sz="2000"/>
          </a:p>
          <a:p>
            <a:pPr lvl="1"/>
            <a:r>
              <a:rPr lang="en-US" sz="2000" err="1"/>
              <a:t>Viimeistely</a:t>
            </a:r>
            <a:r>
              <a:rPr lang="en-US" sz="2000"/>
              <a:t> / "</a:t>
            </a:r>
            <a:r>
              <a:rPr lang="en-US" sz="2000" err="1"/>
              <a:t>loppuviilaus</a:t>
            </a:r>
            <a:r>
              <a:rPr lang="en-US" sz="2000"/>
              <a:t>"</a:t>
            </a:r>
          </a:p>
          <a:p>
            <a:pPr lvl="1"/>
            <a:r>
              <a:rPr lang="en-US" sz="2000" err="1"/>
              <a:t>Valmiin</a:t>
            </a:r>
            <a:r>
              <a:rPr lang="en-US" sz="2000"/>
              <a:t> </a:t>
            </a:r>
            <a:r>
              <a:rPr lang="en-US" sz="2000" err="1"/>
              <a:t>materiaalin</a:t>
            </a:r>
            <a:r>
              <a:rPr lang="en-US" sz="2000"/>
              <a:t> </a:t>
            </a:r>
            <a:r>
              <a:rPr lang="en-US" sz="2000" err="1"/>
              <a:t>julkaisu</a:t>
            </a:r>
            <a:endParaRPr lang="en-US" sz="2000"/>
          </a:p>
          <a:p>
            <a:r>
              <a:rPr lang="en-US" sz="2400" err="1"/>
              <a:t>Projekti</a:t>
            </a:r>
            <a:r>
              <a:rPr lang="en-US" sz="2400"/>
              <a:t> </a:t>
            </a:r>
            <a:r>
              <a:rPr lang="en-US" sz="2400" err="1"/>
              <a:t>päättyy</a:t>
            </a:r>
            <a:r>
              <a:rPr lang="en-US" sz="2400"/>
              <a:t>: PE 30.5.2025</a:t>
            </a:r>
          </a:p>
          <a:p>
            <a:r>
              <a:rPr lang="en-US" sz="2400" err="1"/>
              <a:t>Projektin</a:t>
            </a:r>
            <a:r>
              <a:rPr lang="en-US" sz="2400"/>
              <a:t> </a:t>
            </a:r>
            <a:r>
              <a:rPr lang="en-US" sz="2400" err="1"/>
              <a:t>toteutus</a:t>
            </a:r>
            <a:r>
              <a:rPr lang="en-US" sz="2400"/>
              <a:t> ja </a:t>
            </a:r>
            <a:r>
              <a:rPr lang="en-US" sz="2400" err="1"/>
              <a:t>viestintä</a:t>
            </a:r>
            <a:endParaRPr lang="en-US" sz="2400"/>
          </a:p>
          <a:p>
            <a:pPr lvl="1"/>
            <a:r>
              <a:rPr lang="en-US" sz="2000" err="1"/>
              <a:t>Projekti</a:t>
            </a:r>
            <a:r>
              <a:rPr lang="en-US" sz="2000"/>
              <a:t> </a:t>
            </a:r>
            <a:r>
              <a:rPr lang="en-US" sz="2000" err="1"/>
              <a:t>toteutettiin</a:t>
            </a:r>
            <a:r>
              <a:rPr lang="en-US" sz="2000"/>
              <a:t> </a:t>
            </a:r>
            <a:r>
              <a:rPr lang="en-US" sz="2000" err="1"/>
              <a:t>etänä</a:t>
            </a:r>
            <a:endParaRPr lang="en-US" sz="2000"/>
          </a:p>
          <a:p>
            <a:pPr lvl="1"/>
            <a:r>
              <a:rPr lang="en-US" sz="2000" err="1"/>
              <a:t>Kokouksia</a:t>
            </a:r>
            <a:r>
              <a:rPr lang="en-US" sz="2000"/>
              <a:t> 1-3 </a:t>
            </a:r>
            <a:r>
              <a:rPr lang="en-US" sz="2000" err="1"/>
              <a:t>viikon</a:t>
            </a:r>
            <a:r>
              <a:rPr lang="en-US" sz="2000"/>
              <a:t> </a:t>
            </a:r>
            <a:r>
              <a:rPr lang="en-US" sz="2000" err="1"/>
              <a:t>välein</a:t>
            </a:r>
            <a:r>
              <a:rPr lang="en-US" sz="2000"/>
              <a:t> </a:t>
            </a:r>
            <a:r>
              <a:rPr lang="en-US" sz="2000" err="1"/>
              <a:t>tilaajien</a:t>
            </a:r>
            <a:r>
              <a:rPr lang="en-US" sz="2000"/>
              <a:t> </a:t>
            </a:r>
            <a:r>
              <a:rPr lang="en-US" sz="2000" err="1"/>
              <a:t>kanssa</a:t>
            </a:r>
            <a:r>
              <a:rPr lang="en-US" sz="2000"/>
              <a:t>, </a:t>
            </a:r>
            <a:r>
              <a:rPr lang="en-US" sz="2000" err="1"/>
              <a:t>viikoittaisia</a:t>
            </a:r>
            <a:r>
              <a:rPr lang="en-US" sz="2000"/>
              <a:t> </a:t>
            </a:r>
            <a:r>
              <a:rPr lang="en-US" sz="2000" err="1"/>
              <a:t>ohjaaja</a:t>
            </a:r>
            <a:r>
              <a:rPr lang="en-US" sz="2000"/>
              <a:t>- ja </a:t>
            </a:r>
            <a:r>
              <a:rPr lang="en-US" sz="2000" err="1"/>
              <a:t>tilaajapalavereja</a:t>
            </a:r>
            <a:endParaRPr lang="en-US" sz="2000"/>
          </a:p>
          <a:p>
            <a:pPr lvl="1"/>
            <a:r>
              <a:rPr lang="en-US" sz="2000" err="1"/>
              <a:t>Viestintäkanavat</a:t>
            </a:r>
            <a:r>
              <a:rPr lang="en-US" sz="2000"/>
              <a:t>: Teams, Signal, </a:t>
            </a:r>
            <a:r>
              <a:rPr lang="en-US" sz="2000" err="1"/>
              <a:t>sähköposti</a:t>
            </a:r>
            <a:r>
              <a:rPr lang="en-US" sz="2000"/>
              <a:t>, </a:t>
            </a:r>
            <a:r>
              <a:rPr lang="en-US" sz="2000" err="1"/>
              <a:t>ryhmän</a:t>
            </a:r>
            <a:r>
              <a:rPr lang="en-US" sz="2000"/>
              <a:t> </a:t>
            </a:r>
            <a:r>
              <a:rPr lang="en-US" sz="2000" err="1"/>
              <a:t>sisäiset</a:t>
            </a:r>
            <a:r>
              <a:rPr lang="en-US" sz="2000"/>
              <a:t> </a:t>
            </a:r>
            <a:r>
              <a:rPr lang="en-US" sz="2000" err="1"/>
              <a:t>palaverit</a:t>
            </a:r>
            <a:endParaRPr lang="en-US" sz="2000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494BE4F8-B7F6-D65D-B350-9965440C31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39E8E-452C-E06F-738B-EB82A8F0C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6876-081B-C4FB-BEB6-4CCAE027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Toimeksianto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416D-396A-4941-94B3-F74BF75A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Blinkki-projektin</a:t>
            </a:r>
            <a:r>
              <a:rPr lang="en-US"/>
              <a:t> </a:t>
            </a:r>
            <a:r>
              <a:rPr lang="en-US" err="1"/>
              <a:t>kehittämistyötä</a:t>
            </a:r>
            <a:r>
              <a:rPr lang="en-US"/>
              <a:t> </a:t>
            </a:r>
            <a:r>
              <a:rPr lang="en-US" err="1"/>
              <a:t>ohjasi</a:t>
            </a:r>
            <a:r>
              <a:rPr lang="en-US"/>
              <a:t> </a:t>
            </a:r>
            <a:r>
              <a:rPr lang="en-US" err="1"/>
              <a:t>tilaajilta</a:t>
            </a:r>
            <a:r>
              <a:rPr lang="en-US"/>
              <a:t> </a:t>
            </a:r>
            <a:r>
              <a:rPr lang="en-US" err="1"/>
              <a:t>saatu</a:t>
            </a:r>
            <a:r>
              <a:rPr lang="en-US"/>
              <a:t> </a:t>
            </a:r>
            <a:r>
              <a:rPr lang="en-US" err="1"/>
              <a:t>toimeksianto</a:t>
            </a:r>
            <a:r>
              <a:rPr lang="en-US"/>
              <a:t>, jota </a:t>
            </a:r>
            <a:r>
              <a:rPr lang="en-US" err="1"/>
              <a:t>priorisoitiin</a:t>
            </a:r>
            <a:r>
              <a:rPr lang="en-US"/>
              <a:t> </a:t>
            </a:r>
            <a:r>
              <a:rPr lang="en-US" err="1"/>
              <a:t>seuraavasti</a:t>
            </a:r>
            <a:r>
              <a:rPr lang="en-US"/>
              <a:t>:</a:t>
            </a:r>
          </a:p>
          <a:p>
            <a:r>
              <a:rPr lang="en-US"/>
              <a:t>1. </a:t>
            </a:r>
            <a:r>
              <a:rPr lang="en-US" err="1"/>
              <a:t>kohteet</a:t>
            </a:r>
            <a:r>
              <a:rPr lang="en-US"/>
              <a:t>:</a:t>
            </a:r>
          </a:p>
          <a:p>
            <a:pPr lvl="1"/>
            <a:r>
              <a:rPr lang="en-US"/>
              <a:t>Koko </a:t>
            </a:r>
            <a:r>
              <a:rPr lang="en-US" err="1"/>
              <a:t>materiaalin</a:t>
            </a:r>
            <a:r>
              <a:rPr lang="en-US"/>
              <a:t> </a:t>
            </a:r>
            <a:r>
              <a:rPr lang="en-US" err="1"/>
              <a:t>ajantasaistaminen</a:t>
            </a:r>
            <a:r>
              <a:rPr lang="en-US"/>
              <a:t>, Microsoft 365 / </a:t>
            </a:r>
            <a:r>
              <a:rPr lang="en-US" err="1"/>
              <a:t>pilvipalvelut</a:t>
            </a:r>
            <a:r>
              <a:rPr lang="en-US"/>
              <a:t>, </a:t>
            </a:r>
            <a:r>
              <a:rPr lang="en-US" err="1"/>
              <a:t>Ulkoasun</a:t>
            </a:r>
            <a:r>
              <a:rPr lang="en-US"/>
              <a:t> </a:t>
            </a:r>
            <a:r>
              <a:rPr lang="en-US" err="1"/>
              <a:t>päivitys</a:t>
            </a:r>
            <a:r>
              <a:rPr lang="en-US"/>
              <a:t>, </a:t>
            </a:r>
            <a:r>
              <a:rPr lang="en-US" err="1"/>
              <a:t>Tekoäly</a:t>
            </a:r>
            <a:r>
              <a:rPr lang="en-US"/>
              <a:t> </a:t>
            </a:r>
            <a:r>
              <a:rPr lang="en-US" err="1"/>
              <a:t>mukaan</a:t>
            </a:r>
          </a:p>
          <a:p>
            <a:r>
              <a:rPr lang="en-US"/>
              <a:t>2. </a:t>
            </a:r>
            <a:r>
              <a:rPr lang="en-US" err="1"/>
              <a:t>kohteet</a:t>
            </a:r>
            <a:r>
              <a:rPr lang="en-US"/>
              <a:t>:</a:t>
            </a:r>
          </a:p>
          <a:p>
            <a:pPr lvl="1"/>
            <a:r>
              <a:rPr lang="en-US" err="1"/>
              <a:t>Tiedostojen</a:t>
            </a:r>
            <a:r>
              <a:rPr lang="en-US"/>
              <a:t> </a:t>
            </a:r>
            <a:r>
              <a:rPr lang="en-US" err="1"/>
              <a:t>tallennus</a:t>
            </a:r>
            <a:r>
              <a:rPr lang="en-US"/>
              <a:t>- ja </a:t>
            </a:r>
            <a:r>
              <a:rPr lang="en-US" err="1"/>
              <a:t>hallinnointioppi</a:t>
            </a:r>
            <a:r>
              <a:rPr lang="en-US"/>
              <a:t>, </a:t>
            </a:r>
            <a:r>
              <a:rPr lang="en-US" err="1"/>
              <a:t>Internetin</a:t>
            </a:r>
            <a:r>
              <a:rPr lang="en-US"/>
              <a:t> </a:t>
            </a:r>
            <a:r>
              <a:rPr lang="en-US" err="1"/>
              <a:t>lähdekritiikki</a:t>
            </a:r>
            <a:r>
              <a:rPr lang="en-US"/>
              <a:t>, </a:t>
            </a:r>
            <a:r>
              <a:rPr lang="en-US" err="1"/>
              <a:t>Videotuotanto</a:t>
            </a:r>
            <a:r>
              <a:rPr lang="en-US"/>
              <a:t>,</a:t>
            </a:r>
          </a:p>
          <a:p>
            <a:r>
              <a:rPr lang="en-US" err="1"/>
              <a:t>Lisäksi</a:t>
            </a:r>
            <a:r>
              <a:rPr lang="en-US"/>
              <a:t> / 3. </a:t>
            </a:r>
            <a:r>
              <a:rPr lang="en-US" err="1"/>
              <a:t>kohteet</a:t>
            </a:r>
            <a:r>
              <a:rPr lang="en-US"/>
              <a:t>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err="1"/>
              <a:t>Tehtävien</a:t>
            </a:r>
            <a:r>
              <a:rPr lang="en-US"/>
              <a:t> </a:t>
            </a:r>
            <a:r>
              <a:rPr lang="en-US" err="1"/>
              <a:t>ajantasaistaminen</a:t>
            </a:r>
            <a:r>
              <a:rPr lang="en-US"/>
              <a:t>, </a:t>
            </a:r>
            <a:r>
              <a:rPr lang="en-US" err="1"/>
              <a:t>ohjelmointi</a:t>
            </a:r>
            <a:r>
              <a:rPr lang="en-US"/>
              <a:t> – </a:t>
            </a:r>
            <a:r>
              <a:rPr lang="en-US" err="1"/>
              <a:t>aikaresurssien</a:t>
            </a:r>
            <a:r>
              <a:rPr lang="en-US"/>
              <a:t> </a:t>
            </a:r>
            <a:r>
              <a:rPr lang="en-US" err="1"/>
              <a:t>mukaan</a:t>
            </a:r>
            <a:endParaRPr lang="en-US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BC0D955B-9C2B-8D07-4783-905C425448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7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14037-A045-D49E-B0D1-091C25D5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4E5E-27A0-6E0D-25B7-8829AC6B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Suunnittelu</a:t>
            </a:r>
            <a:endParaRPr lang="en-US" sz="3000">
              <a:latin typeface="Arial"/>
              <a:cs typeface="Arial"/>
            </a:endParaRPr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DE58D456-1E2D-3485-8F36-C6822B3F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  <p:graphicFrame>
        <p:nvGraphicFramePr>
          <p:cNvPr id="12" name="Kaaviokuva 11">
            <a:extLst>
              <a:ext uri="{FF2B5EF4-FFF2-40B4-BE49-F238E27FC236}">
                <a16:creationId xmlns:a16="http://schemas.microsoft.com/office/drawing/2014/main" id="{586881D2-7B39-F58E-E064-FDCDE406D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303881"/>
              </p:ext>
            </p:extLst>
          </p:nvPr>
        </p:nvGraphicFramePr>
        <p:xfrm>
          <a:off x="367792" y="1906675"/>
          <a:ext cx="5886704" cy="437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Objekti 12">
            <a:extLst>
              <a:ext uri="{FF2B5EF4-FFF2-40B4-BE49-F238E27FC236}">
                <a16:creationId xmlns:a16="http://schemas.microsoft.com/office/drawing/2014/main" id="{1650FB84-F1B3-9248-75B5-C3EB4417A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129277"/>
              </p:ext>
            </p:extLst>
          </p:nvPr>
        </p:nvGraphicFramePr>
        <p:xfrm>
          <a:off x="2177669" y="1300337"/>
          <a:ext cx="226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kkausohjelman komentotulkkiobjekti" showAsIcon="1" r:id="rId9" imgW="2266885" imgH="514350" progId="Package">
                  <p:embed/>
                </p:oleObj>
              </mc:Choice>
              <mc:Fallback>
                <p:oleObj name="Pakkausohjelman komentotulkkiobjekti" showAsIcon="1" r:id="rId9" imgW="2266885" imgH="514350" progId="Package">
                  <p:embed/>
                  <p:pic>
                    <p:nvPicPr>
                      <p:cNvPr id="13" name="Objekti 12">
                        <a:extLst>
                          <a:ext uri="{FF2B5EF4-FFF2-40B4-BE49-F238E27FC236}">
                            <a16:creationId xmlns:a16="http://schemas.microsoft.com/office/drawing/2014/main" id="{1650FB84-F1B3-9248-75B5-C3EB4417A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7669" y="1300337"/>
                        <a:ext cx="226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i 13">
            <a:extLst>
              <a:ext uri="{FF2B5EF4-FFF2-40B4-BE49-F238E27FC236}">
                <a16:creationId xmlns:a16="http://schemas.microsoft.com/office/drawing/2014/main" id="{94D40D12-381B-2EBA-2B09-8FC707F1F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417067"/>
              </p:ext>
            </p:extLst>
          </p:nvPr>
        </p:nvGraphicFramePr>
        <p:xfrm>
          <a:off x="4605528" y="4321810"/>
          <a:ext cx="1054608" cy="88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1" imgW="914400" imgH="771525" progId="Word.Document.12">
                  <p:embed/>
                </p:oleObj>
              </mc:Choice>
              <mc:Fallback>
                <p:oleObj name="Document" showAsIcon="1" r:id="rId11" imgW="914400" imgH="771525" progId="Word.Document.12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94D40D12-381B-2EBA-2B09-8FC707F1F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05528" y="4321810"/>
                        <a:ext cx="1054608" cy="88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kstiruutu 14">
            <a:extLst>
              <a:ext uri="{FF2B5EF4-FFF2-40B4-BE49-F238E27FC236}">
                <a16:creationId xmlns:a16="http://schemas.microsoft.com/office/drawing/2014/main" id="{94672A4F-1E88-E5F9-A576-585250ECDCF7}"/>
              </a:ext>
            </a:extLst>
          </p:cNvPr>
          <p:cNvSpPr txBox="1"/>
          <p:nvPr/>
        </p:nvSpPr>
        <p:spPr>
          <a:xfrm>
            <a:off x="6580100" y="1834103"/>
            <a:ext cx="5244108" cy="4319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Projektisuunnitelma: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Resurssit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Käytänteet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Tehtävät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Riskit</a:t>
            </a:r>
            <a:br>
              <a:rPr lang="fi-FI"/>
            </a:b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Kehittämissuunnitelma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Kehittämiskohteet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Uudistustyön pedagogiikka ja käytännöt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Visio uudesta valmismateriaalista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Muut huomiot kehittämistyössä</a:t>
            </a:r>
            <a:br>
              <a:rPr lang="fi-FI"/>
            </a:b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Iteratiivinen prosessointi (Koodaa ja korjaa)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Jatkuva kehittämistyön suunnittelu tekemisen tukena</a:t>
            </a:r>
          </a:p>
        </p:txBody>
      </p:sp>
    </p:spTree>
    <p:extLst>
      <p:ext uri="{BB962C8B-B14F-4D97-AF65-F5344CB8AC3E}">
        <p14:creationId xmlns:p14="http://schemas.microsoft.com/office/powerpoint/2010/main" val="341987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879D2-3B54-2EBB-A853-A8BF6F1D6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D4D4-1EE2-3B25-2FF7-2E72EE2C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Nykytilanne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E5626-29E4-D846-A08B-6360DAF2A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Uudistetusta Linkistä toteutettuna valmiusasteella 80-90+%:</a:t>
            </a:r>
            <a:endParaRPr lang="en-US" dirty="0"/>
          </a:p>
          <a:p>
            <a:pPr lvl="1"/>
            <a:r>
              <a:rPr lang="fi-FI" dirty="0"/>
              <a:t>Ulkoasu (sekä visuaalinen että tekninen puoli)</a:t>
            </a:r>
          </a:p>
          <a:p>
            <a:pPr lvl="1"/>
            <a:r>
              <a:rPr lang="fi-FI" dirty="0"/>
              <a:t>Tietokoneen käytön perusteet –opintojakso</a:t>
            </a:r>
          </a:p>
          <a:p>
            <a:pPr lvl="1"/>
            <a:r>
              <a:rPr lang="fi-FI" dirty="0"/>
              <a:t>Internet ja sosiaalinen media –opintojakso </a:t>
            </a:r>
          </a:p>
          <a:p>
            <a:pPr lvl="1"/>
            <a:r>
              <a:rPr lang="fi-FI" dirty="0"/>
              <a:t>Tekstinkäsittely –opintojakso</a:t>
            </a:r>
          </a:p>
          <a:p>
            <a:r>
              <a:rPr lang="fi-FI" dirty="0"/>
              <a:t>Vielä työn alla (suunnittelu-/html-vienti kesken) ovat:</a:t>
            </a:r>
          </a:p>
          <a:p>
            <a:pPr lvl="1"/>
            <a:r>
              <a:rPr lang="fi-FI" dirty="0"/>
              <a:t>Esitysgrafiikka-, Taulukkolaskenta-, Kuva ja video-, Verkkosivut ja ohjelmointi- sekä (uusi) Tekoäly –opintojaksot; videotuotanto</a:t>
            </a:r>
          </a:p>
          <a:p>
            <a:r>
              <a:rPr lang="fi-FI" dirty="0"/>
              <a:t>Käytetyt teknologiat: HTML, CSS ja JavaScript</a:t>
            </a:r>
          </a:p>
          <a:p>
            <a:pPr marL="0" indent="0">
              <a:buNone/>
            </a:pPr>
            <a:r>
              <a:rPr lang="fi-FI" u="sng" dirty="0"/>
              <a:t>Uudistettua materiaalia:</a:t>
            </a:r>
            <a:r>
              <a:rPr lang="fi-FI" dirty="0"/>
              <a:t> </a:t>
            </a:r>
            <a:r>
              <a:rPr lang="fi-FI" b="1" dirty="0">
                <a:hlinkClick r:id="rId3"/>
              </a:rPr>
              <a:t>Linkki 2025</a:t>
            </a:r>
            <a:endParaRPr lang="fi-FI" b="1" dirty="0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94ED0D59-B81C-0AE7-8151-23D774C0B5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EA348-12C7-880D-5001-116812638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9F42-31D1-0EDB-398F-09865592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149"/>
            <a:ext cx="10515600" cy="740124"/>
          </a:xfrm>
        </p:spPr>
        <p:txBody>
          <a:bodyPr/>
          <a:lstStyle/>
          <a:p>
            <a:pPr algn="ctr"/>
            <a:r>
              <a:rPr lang="fi-FI" sz="3000">
                <a:solidFill>
                  <a:srgbClr val="002060"/>
                </a:solidFill>
                <a:latin typeface="Arial"/>
                <a:cs typeface="Arial"/>
              </a:rPr>
              <a:t>”Tässä ollaan (henkisesti)”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87D8-B317-B45E-2512-24CF6E4B4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3000" err="1"/>
              <a:t>Havahtumiset</a:t>
            </a:r>
            <a:r>
              <a:rPr lang="en-US" sz="3000"/>
              <a:t>, </a:t>
            </a:r>
            <a:r>
              <a:rPr lang="en-US" sz="3000" err="1"/>
              <a:t>lannistumiset</a:t>
            </a:r>
            <a:r>
              <a:rPr lang="en-US" sz="3000"/>
              <a:t>, </a:t>
            </a:r>
            <a:r>
              <a:rPr lang="en-US" sz="3000" err="1"/>
              <a:t>vastoinkäymiset</a:t>
            </a:r>
            <a:r>
              <a:rPr lang="en-US" sz="3000"/>
              <a:t>… </a:t>
            </a:r>
            <a:r>
              <a:rPr lang="fi-FI" sz="3000"/>
              <a:t>🤯</a:t>
            </a:r>
            <a:endParaRPr lang="en-US" sz="3000">
              <a:solidFill>
                <a:schemeClr val="accent5"/>
              </a:solidFill>
            </a:endParaRPr>
          </a:p>
          <a:p>
            <a:pPr lvl="1">
              <a:lnSpc>
                <a:spcPct val="125000"/>
              </a:lnSpc>
            </a:pPr>
            <a:r>
              <a:rPr lang="en-US" sz="2600" err="1"/>
              <a:t>Alkuhitaus</a:t>
            </a:r>
            <a:r>
              <a:rPr lang="en-US" sz="2600"/>
              <a:t> ja </a:t>
            </a:r>
            <a:r>
              <a:rPr lang="en-US" sz="2600" err="1"/>
              <a:t>siirtymävaiheen</a:t>
            </a:r>
            <a:r>
              <a:rPr lang="en-US" sz="2600"/>
              <a:t> </a:t>
            </a:r>
            <a:r>
              <a:rPr lang="en-US" sz="2600" err="1"/>
              <a:t>vaikeus</a:t>
            </a:r>
            <a:r>
              <a:rPr lang="en-US" sz="2600"/>
              <a:t> </a:t>
            </a:r>
            <a:r>
              <a:rPr lang="en-US" sz="2600" err="1"/>
              <a:t>suunnittelusta</a:t>
            </a:r>
            <a:r>
              <a:rPr lang="en-US" sz="2600"/>
              <a:t> </a:t>
            </a:r>
            <a:r>
              <a:rPr lang="en-US" sz="2600" err="1"/>
              <a:t>käytäntöön</a:t>
            </a:r>
            <a:endParaRPr lang="en-US" sz="2600"/>
          </a:p>
          <a:p>
            <a:pPr lvl="1">
              <a:lnSpc>
                <a:spcPct val="125000"/>
              </a:lnSpc>
            </a:pPr>
            <a:r>
              <a:rPr lang="en-US" sz="2600"/>
              <a:t>HTML-</a:t>
            </a:r>
            <a:r>
              <a:rPr lang="en-US" sz="2600" err="1"/>
              <a:t>tiedonsiirron</a:t>
            </a:r>
            <a:r>
              <a:rPr lang="en-US" sz="2600"/>
              <a:t> ja </a:t>
            </a:r>
            <a:r>
              <a:rPr lang="en-US" sz="2600" err="1"/>
              <a:t>tyylittelyn</a:t>
            </a:r>
            <a:r>
              <a:rPr lang="en-US" sz="2600"/>
              <a:t> </a:t>
            </a:r>
            <a:r>
              <a:rPr lang="en-US" sz="2600" err="1"/>
              <a:t>työläys</a:t>
            </a:r>
            <a:r>
              <a:rPr lang="en-US" sz="2600"/>
              <a:t> </a:t>
            </a:r>
            <a:r>
              <a:rPr lang="en-US" sz="2600" err="1"/>
              <a:t>yllätti</a:t>
            </a:r>
            <a:r>
              <a:rPr lang="en-US" sz="2600"/>
              <a:t> </a:t>
            </a:r>
          </a:p>
          <a:p>
            <a:pPr lvl="1">
              <a:lnSpc>
                <a:spcPct val="125000"/>
              </a:lnSpc>
            </a:pPr>
            <a:r>
              <a:rPr lang="en-US" sz="2600" err="1"/>
              <a:t>Työjärjestys</a:t>
            </a:r>
            <a:r>
              <a:rPr lang="en-US" sz="2600"/>
              <a:t> ja </a:t>
            </a:r>
            <a:r>
              <a:rPr lang="en-US" sz="2600" err="1"/>
              <a:t>tekemisen</a:t>
            </a:r>
            <a:r>
              <a:rPr lang="en-US" sz="2600"/>
              <a:t> </a:t>
            </a:r>
            <a:r>
              <a:rPr lang="en-US" sz="2600" err="1"/>
              <a:t>prosessimallivalinta</a:t>
            </a:r>
            <a:r>
              <a:rPr lang="en-US" sz="2600"/>
              <a:t> </a:t>
            </a:r>
            <a:r>
              <a:rPr lang="en-US" sz="2600" err="1"/>
              <a:t>ei</a:t>
            </a:r>
            <a:r>
              <a:rPr lang="en-US" sz="2600"/>
              <a:t> </a:t>
            </a:r>
            <a:r>
              <a:rPr lang="en-US" sz="2600" err="1"/>
              <a:t>välttämättä</a:t>
            </a:r>
            <a:r>
              <a:rPr lang="en-US" sz="2600"/>
              <a:t> </a:t>
            </a:r>
            <a:r>
              <a:rPr lang="en-US" sz="2600" err="1"/>
              <a:t>toimivin</a:t>
            </a:r>
            <a:r>
              <a:rPr lang="en-US" sz="2600"/>
              <a:t>? </a:t>
            </a:r>
            <a:r>
              <a:rPr lang="en-US" sz="2600">
                <a:sym typeface="Wingdings" panose="05000000000000000000" pitchFamily="2" charset="2"/>
              </a:rPr>
              <a:t> </a:t>
            </a:r>
            <a:r>
              <a:rPr lang="en-US" sz="2600" err="1">
                <a:sym typeface="Wingdings" panose="05000000000000000000" pitchFamily="2" charset="2"/>
              </a:rPr>
              <a:t>ekstra-aikaa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vienyttä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muiden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etenemisen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odotusta</a:t>
            </a:r>
            <a:r>
              <a:rPr lang="en-US" sz="2600">
                <a:sym typeface="Wingdings" panose="05000000000000000000" pitchFamily="2" charset="2"/>
              </a:rPr>
              <a:t>, </a:t>
            </a:r>
            <a:r>
              <a:rPr lang="en-US" sz="2600" err="1">
                <a:sym typeface="Wingdings" panose="05000000000000000000" pitchFamily="2" charset="2"/>
              </a:rPr>
              <a:t>jälkikorjailutarpeita</a:t>
            </a:r>
            <a:r>
              <a:rPr lang="en-US" sz="2600">
                <a:sym typeface="Wingdings" panose="05000000000000000000" pitchFamily="2" charset="2"/>
              </a:rPr>
              <a:t>…</a:t>
            </a:r>
          </a:p>
          <a:p>
            <a:pPr lvl="1">
              <a:lnSpc>
                <a:spcPct val="125000"/>
              </a:lnSpc>
            </a:pPr>
            <a:r>
              <a:rPr lang="en-US" sz="2600">
                <a:sym typeface="Wingdings" panose="05000000000000000000" pitchFamily="2" charset="2"/>
              </a:rPr>
              <a:t>“</a:t>
            </a:r>
            <a:r>
              <a:rPr lang="en-US" sz="2600" err="1">
                <a:sym typeface="Wingdings" panose="05000000000000000000" pitchFamily="2" charset="2"/>
              </a:rPr>
              <a:t>Innostuttiin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monesta</a:t>
            </a:r>
            <a:r>
              <a:rPr lang="en-US" sz="2600">
                <a:sym typeface="Wingdings" panose="05000000000000000000" pitchFamily="2" charset="2"/>
              </a:rPr>
              <a:t>, </a:t>
            </a:r>
            <a:r>
              <a:rPr lang="en-US" sz="2600" err="1">
                <a:sym typeface="Wingdings" panose="05000000000000000000" pitchFamily="2" charset="2"/>
              </a:rPr>
              <a:t>suunniteltiin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todella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paljon</a:t>
            </a:r>
            <a:r>
              <a:rPr lang="en-US" sz="2600">
                <a:sym typeface="Wingdings" panose="05000000000000000000" pitchFamily="2" charset="2"/>
              </a:rPr>
              <a:t>… </a:t>
            </a:r>
            <a:r>
              <a:rPr lang="en-US" sz="2600" err="1">
                <a:sym typeface="Wingdings" panose="05000000000000000000" pitchFamily="2" charset="2"/>
              </a:rPr>
              <a:t>fokus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katosi</a:t>
            </a:r>
            <a:r>
              <a:rPr lang="en-US" sz="2600">
                <a:sym typeface="Wingdings" panose="05000000000000000000" pitchFamily="2" charset="2"/>
              </a:rPr>
              <a:t>?”</a:t>
            </a:r>
            <a:endParaRPr lang="en-US" sz="2600"/>
          </a:p>
        </p:txBody>
      </p:sp>
      <p:pic>
        <p:nvPicPr>
          <p:cNvPr id="5" name="Kuva 3" descr="Kuva, joka sisältää kohteen teksti, kuvakaappaus, Fontti, Grafiikka&#10;&#10;Tekoälyn luoma sisältö voi olla virheellistä.">
            <a:extLst>
              <a:ext uri="{FF2B5EF4-FFF2-40B4-BE49-F238E27FC236}">
                <a16:creationId xmlns:a16="http://schemas.microsoft.com/office/drawing/2014/main" id="{F48B41A8-B892-87B1-A576-C83F4748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02" r="-100" b="48498"/>
          <a:stretch/>
        </p:blipFill>
        <p:spPr>
          <a:xfrm>
            <a:off x="0" y="573609"/>
            <a:ext cx="12198468" cy="290126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D1E12B73-6DFE-5DF5-20B8-F893C4829572}"/>
              </a:ext>
            </a:extLst>
          </p:cNvPr>
          <p:cNvCxnSpPr>
            <a:cxnSpLocks/>
          </p:cNvCxnSpPr>
          <p:nvPr/>
        </p:nvCxnSpPr>
        <p:spPr>
          <a:xfrm>
            <a:off x="10335491" y="5999018"/>
            <a:ext cx="706582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3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7D4A1E895B8D741999A126504B03FA8" ma:contentTypeVersion="12" ma:contentTypeDescription="Luo uusi asiakirja." ma:contentTypeScope="" ma:versionID="27cad947a3d44367f34803df8ff4cb41">
  <xsd:schema xmlns:xsd="http://www.w3.org/2001/XMLSchema" xmlns:xs="http://www.w3.org/2001/XMLSchema" xmlns:p="http://schemas.microsoft.com/office/2006/metadata/properties" xmlns:ns2="c2bcc329-1542-456e-bb28-d28ff2b608e4" xmlns:ns3="a2ac3e3d-d26b-4223-ab4b-44b547930e8c" targetNamespace="http://schemas.microsoft.com/office/2006/metadata/properties" ma:root="true" ma:fieldsID="6a032ce62f577f11173065fa6e89bf41" ns2:_="" ns3:_="">
    <xsd:import namespace="c2bcc329-1542-456e-bb28-d28ff2b608e4"/>
    <xsd:import namespace="a2ac3e3d-d26b-4223-ab4b-44b547930e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cc329-1542-456e-bb28-d28ff2b608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3e3d-d26b-4223-ab4b-44b547930e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29f748-a52e-46a0-9a02-82dbb09f3f83}" ma:internalName="TaxCatchAll" ma:showField="CatchAllData" ma:web="a2ac3e3d-d26b-4223-ab4b-44b547930e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bcc329-1542-456e-bb28-d28ff2b608e4">
      <Terms xmlns="http://schemas.microsoft.com/office/infopath/2007/PartnerControls"/>
    </lcf76f155ced4ddcb4097134ff3c332f>
    <TaxCatchAll xmlns="a2ac3e3d-d26b-4223-ab4b-44b547930e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D42CA0-B243-49AA-91A6-29A9EBEA5F5A}"/>
</file>

<file path=customXml/itemProps2.xml><?xml version="1.0" encoding="utf-8"?>
<ds:datastoreItem xmlns:ds="http://schemas.openxmlformats.org/officeDocument/2006/customXml" ds:itemID="{6D74FB96-BC63-4C10-BE02-20F4C03BE9CA}">
  <ds:schemaRefs>
    <ds:schemaRef ds:uri="ec1de0a0-d013-4243-9ca5-08da07ddba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1E61DC-81A2-41FB-9E4F-71E53A5FFA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Office-teema</vt:lpstr>
      <vt:lpstr>PowerPoint Presentation</vt:lpstr>
      <vt:lpstr>Intro</vt:lpstr>
      <vt:lpstr>Projektiorganisaatio</vt:lpstr>
      <vt:lpstr>Taustoitus  Mitä pyydettiin, miksi? </vt:lpstr>
      <vt:lpstr>Projektin kulku </vt:lpstr>
      <vt:lpstr>Toimeksianto</vt:lpstr>
      <vt:lpstr>Suunnittelu</vt:lpstr>
      <vt:lpstr>Nykytilanne</vt:lpstr>
      <vt:lpstr>”Tässä ollaan (henkisesti)”</vt:lpstr>
      <vt:lpstr>”Tässä ollaan (henkisesti)”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21</cp:revision>
  <dcterms:created xsi:type="dcterms:W3CDTF">2025-04-25T08:46:51Z</dcterms:created>
  <dcterms:modified xsi:type="dcterms:W3CDTF">2025-05-07T05:41:31Z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0x01010057D4A1E895B8D741999A126504B03FA8</vt:lpwstr>
  </property>
  <property fmtid="{D5CDD505-2E9C-101B-9397-08002B2CF9AE}" pid="3" name="MediaServiceImageTags">
    <vt:lpwstr/>
  </property>
  <property fmtid="{D5CDD505-2E9C-101B-9397-08002B2CF9AE}" pid="4" name="Order">
    <vt:r8>26700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